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9"/>
  </p:notesMasterIdLst>
  <p:sldIdLst>
    <p:sldId id="256" r:id="rId2"/>
    <p:sldId id="278" r:id="rId3"/>
    <p:sldId id="257" r:id="rId4"/>
    <p:sldId id="332" r:id="rId5"/>
    <p:sldId id="334" r:id="rId6"/>
    <p:sldId id="351" r:id="rId7"/>
    <p:sldId id="301" r:id="rId8"/>
    <p:sldId id="330" r:id="rId9"/>
    <p:sldId id="335" r:id="rId10"/>
    <p:sldId id="314" r:id="rId11"/>
    <p:sldId id="336" r:id="rId12"/>
    <p:sldId id="337" r:id="rId13"/>
    <p:sldId id="355" r:id="rId14"/>
    <p:sldId id="356" r:id="rId15"/>
    <p:sldId id="339" r:id="rId16"/>
    <p:sldId id="340" r:id="rId17"/>
    <p:sldId id="366" r:id="rId18"/>
    <p:sldId id="364" r:id="rId19"/>
    <p:sldId id="333" r:id="rId20"/>
    <p:sldId id="303" r:id="rId21"/>
    <p:sldId id="365" r:id="rId22"/>
    <p:sldId id="338" r:id="rId23"/>
    <p:sldId id="341" r:id="rId24"/>
    <p:sldId id="331" r:id="rId25"/>
    <p:sldId id="367" r:id="rId26"/>
    <p:sldId id="368" r:id="rId27"/>
    <p:sldId id="342" r:id="rId28"/>
    <p:sldId id="307" r:id="rId29"/>
    <p:sldId id="344" r:id="rId30"/>
    <p:sldId id="345" r:id="rId31"/>
    <p:sldId id="315" r:id="rId32"/>
    <p:sldId id="346" r:id="rId33"/>
    <p:sldId id="357" r:id="rId34"/>
    <p:sldId id="359" r:id="rId35"/>
    <p:sldId id="347" r:id="rId36"/>
    <p:sldId id="352" r:id="rId37"/>
    <p:sldId id="353" r:id="rId38"/>
    <p:sldId id="354" r:id="rId39"/>
    <p:sldId id="348" r:id="rId40"/>
    <p:sldId id="358" r:id="rId41"/>
    <p:sldId id="363" r:id="rId42"/>
    <p:sldId id="361" r:id="rId43"/>
    <p:sldId id="362" r:id="rId44"/>
    <p:sldId id="274" r:id="rId45"/>
    <p:sldId id="318" r:id="rId46"/>
    <p:sldId id="299" r:id="rId47"/>
    <p:sldId id="322" r:id="rId48"/>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419" autoAdjust="0"/>
  </p:normalViewPr>
  <p:slideViewPr>
    <p:cSldViewPr>
      <p:cViewPr varScale="1">
        <p:scale>
          <a:sx n="68" d="100"/>
          <a:sy n="68" d="100"/>
        </p:scale>
        <p:origin x="-1368" y="-82"/>
      </p:cViewPr>
      <p:guideLst>
        <p:guide orient="horz" pos="2160"/>
        <p:guide pos="2880"/>
      </p:guideLst>
    </p:cSldViewPr>
  </p:slideViewPr>
  <p:notesTextViewPr>
    <p:cViewPr>
      <p:scale>
        <a:sx n="100" d="100"/>
        <a:sy n="100" d="100"/>
      </p:scale>
      <p:origin x="0" y="0"/>
    </p:cViewPr>
  </p:notesTextViewPr>
  <p:sorterViewPr>
    <p:cViewPr>
      <p:scale>
        <a:sx n="70" d="100"/>
        <a:sy n="70" d="100"/>
      </p:scale>
      <p:origin x="0" y="2909"/>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E03843-C3AD-4364-A7A7-4716831C2781}" type="datetimeFigureOut">
              <a:rPr lang="nb-NO" smtClean="0"/>
              <a:pPr/>
              <a:t>16.02.2021</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1DEC44-846D-493B-9476-49D8643FFE93}" type="slidenum">
              <a:rPr lang="nb-NO" smtClean="0"/>
              <a:pPr/>
              <a:t>‹#›</a:t>
            </a:fld>
            <a:endParaRPr lang="nb-NO"/>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youtube.com/results?search_query=daniele+vitale+karolina+protsenko"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no.wikipedia.org/wiki/Julian_Lennon" TargetMode="External"/><Relationship Id="rId3" Type="http://schemas.openxmlformats.org/officeDocument/2006/relationships/hyperlink" Target="https://no.wikipedia.org/wiki/Lennon/McCartney" TargetMode="External"/><Relationship Id="rId7" Type="http://schemas.openxmlformats.org/officeDocument/2006/relationships/hyperlink" Target="https://no.wikipedia.org/wiki/John_Lennon"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no.wikipedia.org/wiki/The_Beatles_(White_Album)" TargetMode="External"/><Relationship Id="rId5" Type="http://schemas.openxmlformats.org/officeDocument/2006/relationships/hyperlink" Target="https://no.wikipedia.org/wiki/The_Beatles" TargetMode="External"/><Relationship Id="rId4" Type="http://schemas.openxmlformats.org/officeDocument/2006/relationships/hyperlink" Target="https://no.wikipedia.org/wiki/Paul_McCartney" TargetMode="External"/><Relationship Id="rId9" Type="http://schemas.openxmlformats.org/officeDocument/2006/relationships/hyperlink" Target="https://no.wikipedia.org/wiki/Cynthia_Powell"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8" Type="http://schemas.openxmlformats.org/officeDocument/2006/relationships/hyperlink" Target="https://no.wikipedia.org/wiki/USA" TargetMode="External"/><Relationship Id="rId13" Type="http://schemas.openxmlformats.org/officeDocument/2006/relationships/hyperlink" Target="https://no.wikipedia.org/wiki/Frank_Sinatra" TargetMode="External"/><Relationship Id="rId3" Type="http://schemas.openxmlformats.org/officeDocument/2006/relationships/hyperlink" Target="https://no.wikipedia.org/wiki/Artistnavn" TargetMode="External"/><Relationship Id="rId7" Type="http://schemas.openxmlformats.org/officeDocument/2006/relationships/hyperlink" Target="https://no.wikipedia.org/wiki/Washington" TargetMode="External"/><Relationship Id="rId12" Type="http://schemas.openxmlformats.org/officeDocument/2006/relationships/hyperlink" Target="https://no.wikipedia.org/wiki/Popmusikk" TargetMode="External"/><Relationship Id="rId2" Type="http://schemas.openxmlformats.org/officeDocument/2006/relationships/slide" Target="../slides/slide34.xml"/><Relationship Id="rId16" Type="http://schemas.openxmlformats.org/officeDocument/2006/relationships/hyperlink" Target="https://no.wikipedia.org/wiki/Hollywood_Walk_of_Fame" TargetMode="External"/><Relationship Id="rId1" Type="http://schemas.openxmlformats.org/officeDocument/2006/relationships/notesMaster" Target="../notesMasters/notesMaster1.xml"/><Relationship Id="rId6" Type="http://schemas.openxmlformats.org/officeDocument/2006/relationships/hyperlink" Target="https://no.wikipedia.org/wiki/Seattle" TargetMode="External"/><Relationship Id="rId11" Type="http://schemas.openxmlformats.org/officeDocument/2006/relationships/hyperlink" Target="https://no.wikipedia.org/wiki/Jazz" TargetMode="External"/><Relationship Id="rId5" Type="http://schemas.openxmlformats.org/officeDocument/2006/relationships/hyperlink" Target="https://no.wikipedia.org/wiki/1956" TargetMode="External"/><Relationship Id="rId15" Type="http://schemas.openxmlformats.org/officeDocument/2006/relationships/hyperlink" Target="https://no.wikipedia.org/wiki/Katy_Perry" TargetMode="External"/><Relationship Id="rId10" Type="http://schemas.openxmlformats.org/officeDocument/2006/relationships/hyperlink" Target="https://no.wikipedia.org/wiki/Klarinett" TargetMode="External"/><Relationship Id="rId4" Type="http://schemas.openxmlformats.org/officeDocument/2006/relationships/hyperlink" Target="https://no.wikipedia.org/wiki/5._juni" TargetMode="External"/><Relationship Id="rId9" Type="http://schemas.openxmlformats.org/officeDocument/2006/relationships/hyperlink" Target="https://no.wikipedia.org/wiki/Saksofon" TargetMode="External"/><Relationship Id="rId14" Type="http://schemas.openxmlformats.org/officeDocument/2006/relationships/hyperlink" Target="https://no.wikipedia.org/wiki/Toni_Braxton"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www.facebook.com/groups/1613507765565418"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sz="1200" b="0" i="0" kern="1200" baseline="0" dirty="0" smtClean="0">
                <a:solidFill>
                  <a:schemeClr val="tx1"/>
                </a:solidFill>
                <a:latin typeface="+mn-lt"/>
                <a:ea typeface="+mn-ea"/>
                <a:cs typeface="+mn-cs"/>
              </a:rPr>
              <a:t>I dag er det Saksofonen vi skal undersøke nærmere.</a:t>
            </a:r>
            <a:endParaRPr lang="nb-NO" sz="1200" b="0" i="0" kern="1200" baseline="0" dirty="0" smtClean="0">
              <a:solidFill>
                <a:schemeClr val="tx1"/>
              </a:solidFill>
              <a:latin typeface="+mn-lt"/>
              <a:ea typeface="+mn-ea"/>
              <a:cs typeface="+mn-cs"/>
              <a:sym typeface="Wingdings" pitchFamily="2" charset="2"/>
            </a:endParaRPr>
          </a:p>
          <a:p>
            <a:endParaRPr lang="nb-NO" sz="1200" b="0" i="0" kern="1200" baseline="0" dirty="0" smtClean="0">
              <a:solidFill>
                <a:schemeClr val="tx1"/>
              </a:solidFill>
              <a:latin typeface="+mn-lt"/>
              <a:ea typeface="+mn-ea"/>
              <a:cs typeface="+mn-cs"/>
              <a:sym typeface="Wingdings" pitchFamily="2" charset="2"/>
            </a:endParaRPr>
          </a:p>
          <a:p>
            <a:r>
              <a:rPr lang="nb-NO" sz="1200" b="0" i="0" kern="1200" baseline="0" dirty="0" smtClean="0">
                <a:solidFill>
                  <a:schemeClr val="tx1"/>
                </a:solidFill>
                <a:latin typeface="+mn-lt"/>
                <a:ea typeface="+mn-ea"/>
                <a:cs typeface="+mn-cs"/>
                <a:sym typeface="Wingdings" pitchFamily="2" charset="2"/>
              </a:rPr>
              <a:t>(tips: Finn frem alle videoene du vil se i forkant av timen, og se forbi reklamen først, slik at de er klar til elevene skal se dem.)</a:t>
            </a:r>
            <a:endParaRPr lang="nb-NO" sz="1200" b="0" i="0" kern="1200" baseline="0" dirty="0" smtClean="0">
              <a:solidFill>
                <a:schemeClr val="tx1"/>
              </a:solidFill>
              <a:latin typeface="+mn-lt"/>
              <a:ea typeface="+mn-ea"/>
              <a:cs typeface="+mn-cs"/>
            </a:endParaRPr>
          </a:p>
          <a:p>
            <a:endParaRPr lang="nb-NO" sz="1200" b="0" i="0" kern="1200" baseline="0" dirty="0" smtClean="0">
              <a:solidFill>
                <a:schemeClr val="tx1"/>
              </a:solidFill>
              <a:latin typeface="+mn-lt"/>
              <a:ea typeface="+mn-ea"/>
              <a:cs typeface="+mn-cs"/>
            </a:endParaRPr>
          </a:p>
        </p:txBody>
      </p:sp>
      <p:sp>
        <p:nvSpPr>
          <p:cNvPr id="4" name="Plassholder for lysbildenummer 3"/>
          <p:cNvSpPr>
            <a:spLocks noGrp="1"/>
          </p:cNvSpPr>
          <p:nvPr>
            <p:ph type="sldNum" sz="quarter" idx="10"/>
          </p:nvPr>
        </p:nvSpPr>
        <p:spPr/>
        <p:txBody>
          <a:bodyPr/>
          <a:lstStyle/>
          <a:p>
            <a:fld id="{7B1DEC44-846D-493B-9476-49D8643FFE93}" type="slidenum">
              <a:rPr lang="nb-NO" smtClean="0"/>
              <a:pPr/>
              <a:t>1</a:t>
            </a:fld>
            <a:endParaRPr lang="nb-NO"/>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en-US" sz="1200" b="0" i="0" kern="1200" dirty="0" err="1" smtClean="0">
                <a:solidFill>
                  <a:schemeClr val="tx1"/>
                </a:solidFill>
                <a:latin typeface="+mn-lt"/>
                <a:ea typeface="+mn-ea"/>
                <a:cs typeface="+mn-cs"/>
              </a:rPr>
              <a:t>Det</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er</a:t>
            </a:r>
            <a:r>
              <a:rPr lang="en-US" sz="1200" b="0" i="0" kern="1200" dirty="0" smtClean="0">
                <a:solidFill>
                  <a:schemeClr val="tx1"/>
                </a:solidFill>
                <a:latin typeface="+mn-lt"/>
                <a:ea typeface="+mn-ea"/>
                <a:cs typeface="+mn-cs"/>
              </a:rPr>
              <a:t> 25 hull </a:t>
            </a:r>
            <a:r>
              <a:rPr lang="en-US" sz="1200" b="0" i="0" kern="1200" dirty="0" err="1" smtClean="0">
                <a:solidFill>
                  <a:schemeClr val="tx1"/>
                </a:solidFill>
                <a:latin typeface="+mn-lt"/>
                <a:ea typeface="+mn-ea"/>
                <a:cs typeface="+mn-cs"/>
              </a:rPr>
              <a:t>i</a:t>
            </a:r>
            <a:r>
              <a:rPr lang="en-US" sz="1200" b="0" i="0" kern="1200" dirty="0" smtClean="0">
                <a:solidFill>
                  <a:schemeClr val="tx1"/>
                </a:solidFill>
                <a:latin typeface="+mn-lt"/>
                <a:ea typeface="+mn-ea"/>
                <a:cs typeface="+mn-cs"/>
              </a:rPr>
              <a:t> en </a:t>
            </a:r>
            <a:r>
              <a:rPr lang="en-US" sz="1200" b="0" i="0" kern="1200" dirty="0" err="1" smtClean="0">
                <a:solidFill>
                  <a:schemeClr val="tx1"/>
                </a:solidFill>
                <a:latin typeface="+mn-lt"/>
                <a:ea typeface="+mn-ea"/>
                <a:cs typeface="+mn-cs"/>
              </a:rPr>
              <a:t>saksofon</a:t>
            </a:r>
            <a:r>
              <a:rPr lang="en-US" sz="1200" b="0" i="0" kern="1200" dirty="0" smtClean="0">
                <a:solidFill>
                  <a:schemeClr val="tx1"/>
                </a:solidFill>
                <a:latin typeface="+mn-lt"/>
                <a:ea typeface="+mn-ea"/>
                <a:cs typeface="+mn-cs"/>
              </a:rPr>
              <a:t>. Men vi </a:t>
            </a:r>
            <a:r>
              <a:rPr lang="en-US" sz="1200" b="0" i="0" kern="1200" dirty="0" err="1" smtClean="0">
                <a:solidFill>
                  <a:schemeClr val="tx1"/>
                </a:solidFill>
                <a:latin typeface="+mn-lt"/>
                <a:ea typeface="+mn-ea"/>
                <a:cs typeface="+mn-cs"/>
              </a:rPr>
              <a:t>har</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jo</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ikke</a:t>
            </a:r>
            <a:r>
              <a:rPr lang="en-US" sz="1200" b="0" i="0" kern="1200" dirty="0" smtClean="0">
                <a:solidFill>
                  <a:schemeClr val="tx1"/>
                </a:solidFill>
                <a:latin typeface="+mn-lt"/>
                <a:ea typeface="+mn-ea"/>
                <a:cs typeface="+mn-cs"/>
              </a:rPr>
              <a:t> 25 </a:t>
            </a:r>
            <a:r>
              <a:rPr lang="en-US" sz="1200" b="0" i="0" kern="1200" dirty="0" err="1" smtClean="0">
                <a:solidFill>
                  <a:schemeClr val="tx1"/>
                </a:solidFill>
                <a:latin typeface="+mn-lt"/>
                <a:ea typeface="+mn-ea"/>
                <a:cs typeface="+mn-cs"/>
              </a:rPr>
              <a:t>fingre</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Hvordan</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skal</a:t>
            </a:r>
            <a:r>
              <a:rPr lang="en-US" sz="1200" b="0" i="0" kern="1200" baseline="0" dirty="0" smtClean="0">
                <a:solidFill>
                  <a:schemeClr val="tx1"/>
                </a:solidFill>
                <a:latin typeface="+mn-lt"/>
                <a:ea typeface="+mn-ea"/>
                <a:cs typeface="+mn-cs"/>
              </a:rPr>
              <a:t> en </a:t>
            </a:r>
            <a:r>
              <a:rPr lang="en-US" sz="1200" b="0" i="0" kern="1200" baseline="0" dirty="0" err="1" smtClean="0">
                <a:solidFill>
                  <a:schemeClr val="tx1"/>
                </a:solidFill>
                <a:latin typeface="+mn-lt"/>
                <a:ea typeface="+mn-ea"/>
                <a:cs typeface="+mn-cs"/>
              </a:rPr>
              <a:t>da</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klare</a:t>
            </a:r>
            <a:r>
              <a:rPr lang="en-US" sz="1200" b="0" i="0" kern="1200" baseline="0" dirty="0" smtClean="0">
                <a:solidFill>
                  <a:schemeClr val="tx1"/>
                </a:solidFill>
                <a:latin typeface="+mn-lt"/>
                <a:ea typeface="+mn-ea"/>
                <a:cs typeface="+mn-cs"/>
              </a:rPr>
              <a:t> å </a:t>
            </a:r>
            <a:r>
              <a:rPr lang="en-US" sz="1200" b="0" i="0" kern="1200" baseline="0" dirty="0" err="1" smtClean="0">
                <a:solidFill>
                  <a:schemeClr val="tx1"/>
                </a:solidFill>
                <a:latin typeface="+mn-lt"/>
                <a:ea typeface="+mn-ea"/>
                <a:cs typeface="+mn-cs"/>
              </a:rPr>
              <a:t>spille</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og</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bruke</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alle</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åpningene</a:t>
            </a:r>
            <a:r>
              <a:rPr lang="en-US" sz="1200" b="0" i="0" kern="1200" baseline="0" dirty="0" smtClean="0">
                <a:solidFill>
                  <a:schemeClr val="tx1"/>
                </a:solidFill>
                <a:latin typeface="+mn-lt"/>
                <a:ea typeface="+mn-ea"/>
                <a:cs typeface="+mn-cs"/>
              </a:rPr>
              <a:t>?? I </a:t>
            </a:r>
            <a:r>
              <a:rPr lang="en-US" sz="1200" b="0" i="0" kern="1200" baseline="0" dirty="0" err="1" smtClean="0">
                <a:solidFill>
                  <a:schemeClr val="tx1"/>
                </a:solidFill>
                <a:latin typeface="+mn-lt"/>
                <a:ea typeface="+mn-ea"/>
                <a:cs typeface="+mn-cs"/>
              </a:rPr>
              <a:t>dette</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klippet</a:t>
            </a:r>
            <a:r>
              <a:rPr lang="en-US" sz="1200" b="0" i="0" kern="1200" baseline="0" dirty="0" smtClean="0">
                <a:solidFill>
                  <a:schemeClr val="tx1"/>
                </a:solidFill>
                <a:latin typeface="+mn-lt"/>
                <a:ea typeface="+mn-ea"/>
                <a:cs typeface="+mn-cs"/>
              </a:rPr>
              <a:t> for </a:t>
            </a:r>
            <a:r>
              <a:rPr lang="en-US" sz="1200" b="0" i="0" kern="1200" baseline="0" dirty="0" err="1" smtClean="0">
                <a:solidFill>
                  <a:schemeClr val="tx1"/>
                </a:solidFill>
                <a:latin typeface="+mn-lt"/>
                <a:ea typeface="+mn-ea"/>
                <a:cs typeface="+mn-cs"/>
              </a:rPr>
              <a:t>dere</a:t>
            </a:r>
            <a:r>
              <a:rPr lang="en-US" sz="1200" b="0" i="0" kern="1200" baseline="0" dirty="0" smtClean="0">
                <a:solidFill>
                  <a:schemeClr val="tx1"/>
                </a:solidFill>
                <a:latin typeface="+mn-lt"/>
                <a:ea typeface="+mn-ea"/>
                <a:cs typeface="+mn-cs"/>
              </a:rPr>
              <a:t> se </a:t>
            </a:r>
            <a:r>
              <a:rPr lang="en-US" sz="1200" b="0" i="0" kern="1200" baseline="0" dirty="0" err="1" smtClean="0">
                <a:solidFill>
                  <a:schemeClr val="tx1"/>
                </a:solidFill>
                <a:latin typeface="+mn-lt"/>
                <a:ea typeface="+mn-ea"/>
                <a:cs typeface="+mn-cs"/>
              </a:rPr>
              <a:t>hvordan</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fingrene</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skal</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holdes</a:t>
            </a:r>
            <a:r>
              <a:rPr lang="en-US" sz="1200" b="0" i="0" kern="1200" baseline="0" dirty="0" smtClean="0">
                <a:solidFill>
                  <a:schemeClr val="tx1"/>
                </a:solidFill>
                <a:latin typeface="+mn-lt"/>
                <a:ea typeface="+mn-ea"/>
                <a:cs typeface="+mn-cs"/>
              </a:rPr>
              <a:t>. Ser </a:t>
            </a:r>
            <a:r>
              <a:rPr lang="en-US" sz="1200" b="0" i="0" kern="1200" baseline="0" dirty="0" err="1" smtClean="0">
                <a:solidFill>
                  <a:schemeClr val="tx1"/>
                </a:solidFill>
                <a:latin typeface="+mn-lt"/>
                <a:ea typeface="+mn-ea"/>
                <a:cs typeface="+mn-cs"/>
              </a:rPr>
              <a:t>det</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vanskelig</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ut</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Jeg</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tenker</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det</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er</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litt</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som</a:t>
            </a:r>
            <a:r>
              <a:rPr lang="en-US" sz="1200" b="0" i="0" kern="1200" baseline="0" dirty="0" smtClean="0">
                <a:solidFill>
                  <a:schemeClr val="tx1"/>
                </a:solidFill>
                <a:latin typeface="+mn-lt"/>
                <a:ea typeface="+mn-ea"/>
                <a:cs typeface="+mn-cs"/>
              </a:rPr>
              <a:t> å </a:t>
            </a:r>
            <a:r>
              <a:rPr lang="en-US" sz="1200" b="0" i="0" kern="1200" baseline="0" dirty="0" err="1" smtClean="0">
                <a:solidFill>
                  <a:schemeClr val="tx1"/>
                </a:solidFill>
                <a:latin typeface="+mn-lt"/>
                <a:ea typeface="+mn-ea"/>
                <a:cs typeface="+mn-cs"/>
              </a:rPr>
              <a:t>lære</a:t>
            </a:r>
            <a:r>
              <a:rPr lang="en-US" sz="1200" b="0" i="0" kern="1200" baseline="0" dirty="0" smtClean="0">
                <a:solidFill>
                  <a:schemeClr val="tx1"/>
                </a:solidFill>
                <a:latin typeface="+mn-lt"/>
                <a:ea typeface="+mn-ea"/>
                <a:cs typeface="+mn-cs"/>
              </a:rPr>
              <a:t> å </a:t>
            </a:r>
            <a:r>
              <a:rPr lang="en-US" sz="1200" b="0" i="0" kern="1200" baseline="0" dirty="0" err="1" smtClean="0">
                <a:solidFill>
                  <a:schemeClr val="tx1"/>
                </a:solidFill>
                <a:latin typeface="+mn-lt"/>
                <a:ea typeface="+mn-ea"/>
                <a:cs typeface="+mn-cs"/>
              </a:rPr>
              <a:t>sykle</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vanskelig</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når</a:t>
            </a:r>
            <a:r>
              <a:rPr lang="en-US" sz="1200" b="0" i="0" kern="1200" baseline="0" dirty="0" smtClean="0">
                <a:solidFill>
                  <a:schemeClr val="tx1"/>
                </a:solidFill>
                <a:latin typeface="+mn-lt"/>
                <a:ea typeface="+mn-ea"/>
                <a:cs typeface="+mn-cs"/>
              </a:rPr>
              <a:t> en </a:t>
            </a:r>
            <a:r>
              <a:rPr lang="en-US" sz="1200" b="0" i="0" kern="1200" baseline="0" dirty="0" err="1" smtClean="0">
                <a:solidFill>
                  <a:schemeClr val="tx1"/>
                </a:solidFill>
                <a:latin typeface="+mn-lt"/>
                <a:ea typeface="+mn-ea"/>
                <a:cs typeface="+mn-cs"/>
              </a:rPr>
              <a:t>ikke</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kan</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det</a:t>
            </a:r>
            <a:r>
              <a:rPr lang="en-US" sz="1200" b="0" i="0" kern="1200" baseline="0" dirty="0" smtClean="0">
                <a:solidFill>
                  <a:schemeClr val="tx1"/>
                </a:solidFill>
                <a:latin typeface="+mn-lt"/>
                <a:ea typeface="+mn-ea"/>
                <a:cs typeface="+mn-cs"/>
              </a:rPr>
              <a:t>, men </a:t>
            </a:r>
            <a:r>
              <a:rPr lang="en-US" sz="1200" b="0" i="0" kern="1200" baseline="0" dirty="0" err="1" smtClean="0">
                <a:solidFill>
                  <a:schemeClr val="tx1"/>
                </a:solidFill>
                <a:latin typeface="+mn-lt"/>
                <a:ea typeface="+mn-ea"/>
                <a:cs typeface="+mn-cs"/>
              </a:rPr>
              <a:t>når</a:t>
            </a:r>
            <a:r>
              <a:rPr lang="en-US" sz="1200" b="0" i="0" kern="1200" baseline="0" dirty="0" smtClean="0">
                <a:solidFill>
                  <a:schemeClr val="tx1"/>
                </a:solidFill>
                <a:latin typeface="+mn-lt"/>
                <a:ea typeface="+mn-ea"/>
                <a:cs typeface="+mn-cs"/>
              </a:rPr>
              <a:t> en </a:t>
            </a:r>
            <a:r>
              <a:rPr lang="en-US" sz="1200" b="0" i="0" kern="1200" baseline="0" dirty="0" err="1" smtClean="0">
                <a:solidFill>
                  <a:schemeClr val="tx1"/>
                </a:solidFill>
                <a:latin typeface="+mn-lt"/>
                <a:ea typeface="+mn-ea"/>
                <a:cs typeface="+mn-cs"/>
              </a:rPr>
              <a:t>først</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har</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lært</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det</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så</a:t>
            </a:r>
            <a:r>
              <a:rPr lang="en-US" sz="1200" b="0" i="0" kern="1200" baseline="0" dirty="0" smtClean="0">
                <a:solidFill>
                  <a:schemeClr val="tx1"/>
                </a:solidFill>
                <a:latin typeface="+mn-lt"/>
                <a:ea typeface="+mn-ea"/>
                <a:cs typeface="+mn-cs"/>
              </a:rPr>
              <a:t> vet en </a:t>
            </a:r>
            <a:r>
              <a:rPr lang="en-US" sz="1200" b="0" i="0" kern="1200" baseline="0" dirty="0" err="1" smtClean="0">
                <a:solidFill>
                  <a:schemeClr val="tx1"/>
                </a:solidFill>
                <a:latin typeface="+mn-lt"/>
                <a:ea typeface="+mn-ea"/>
                <a:cs typeface="+mn-cs"/>
              </a:rPr>
              <a:t>hvordan</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det</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skal</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gjøres</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Det</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er</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ikke</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dermed</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sagt</a:t>
            </a:r>
            <a:r>
              <a:rPr lang="en-US" sz="1200" b="0" i="0" kern="1200" baseline="0" dirty="0" smtClean="0">
                <a:solidFill>
                  <a:schemeClr val="tx1"/>
                </a:solidFill>
                <a:latin typeface="+mn-lt"/>
                <a:ea typeface="+mn-ea"/>
                <a:cs typeface="+mn-cs"/>
              </a:rPr>
              <a:t> at </a:t>
            </a:r>
            <a:r>
              <a:rPr lang="en-US" sz="1200" b="0" i="0" kern="1200" baseline="0" dirty="0" err="1" smtClean="0">
                <a:solidFill>
                  <a:schemeClr val="tx1"/>
                </a:solidFill>
                <a:latin typeface="+mn-lt"/>
                <a:ea typeface="+mn-ea"/>
                <a:cs typeface="+mn-cs"/>
              </a:rPr>
              <a:t>det</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er</a:t>
            </a:r>
            <a:r>
              <a:rPr lang="en-US" sz="1200" b="0" i="0" kern="1200" baseline="0" dirty="0" smtClean="0">
                <a:solidFill>
                  <a:schemeClr val="tx1"/>
                </a:solidFill>
                <a:latin typeface="+mn-lt"/>
                <a:ea typeface="+mn-ea"/>
                <a:cs typeface="+mn-cs"/>
              </a:rPr>
              <a:t> like </a:t>
            </a:r>
            <a:r>
              <a:rPr lang="en-US" sz="1200" b="0" i="0" kern="1200" baseline="0" dirty="0" err="1" smtClean="0">
                <a:solidFill>
                  <a:schemeClr val="tx1"/>
                </a:solidFill>
                <a:latin typeface="+mn-lt"/>
                <a:ea typeface="+mn-ea"/>
                <a:cs typeface="+mn-cs"/>
              </a:rPr>
              <a:t>lett</a:t>
            </a:r>
            <a:r>
              <a:rPr lang="en-US" sz="1200" b="0" i="0" kern="1200" baseline="0" dirty="0" smtClean="0">
                <a:solidFill>
                  <a:schemeClr val="tx1"/>
                </a:solidFill>
                <a:latin typeface="+mn-lt"/>
                <a:ea typeface="+mn-ea"/>
                <a:cs typeface="+mn-cs"/>
              </a:rPr>
              <a:t> å SPILLE </a:t>
            </a:r>
            <a:r>
              <a:rPr lang="en-US" sz="1200" b="0" i="0" kern="1200" baseline="0" dirty="0" err="1" smtClean="0">
                <a:solidFill>
                  <a:schemeClr val="tx1"/>
                </a:solidFill>
                <a:latin typeface="+mn-lt"/>
                <a:ea typeface="+mn-ea"/>
                <a:cs typeface="+mn-cs"/>
              </a:rPr>
              <a:t>på</a:t>
            </a:r>
            <a:r>
              <a:rPr lang="en-US" sz="1200" b="0" i="0" kern="1200" baseline="0" dirty="0" smtClean="0">
                <a:solidFill>
                  <a:schemeClr val="tx1"/>
                </a:solidFill>
                <a:latin typeface="+mn-lt"/>
                <a:ea typeface="+mn-ea"/>
                <a:cs typeface="+mn-cs"/>
              </a:rPr>
              <a:t> en </a:t>
            </a:r>
            <a:r>
              <a:rPr lang="en-US" sz="1200" b="0" i="0" kern="1200" baseline="0" dirty="0" err="1" smtClean="0">
                <a:solidFill>
                  <a:schemeClr val="tx1"/>
                </a:solidFill>
                <a:latin typeface="+mn-lt"/>
                <a:ea typeface="+mn-ea"/>
                <a:cs typeface="+mn-cs"/>
              </a:rPr>
              <a:t>saksofon</a:t>
            </a:r>
            <a:r>
              <a:rPr lang="en-US" sz="1200" b="0" i="0" kern="1200" baseline="0" dirty="0" smtClean="0">
                <a:solidFill>
                  <a:schemeClr val="tx1"/>
                </a:solidFill>
                <a:latin typeface="+mn-lt"/>
                <a:ea typeface="+mn-ea"/>
                <a:cs typeface="+mn-cs"/>
              </a:rPr>
              <a:t> </a:t>
            </a:r>
            <a:r>
              <a:rPr lang="en-US" sz="1200" b="0" i="0" kern="1200" baseline="0" dirty="0" smtClean="0">
                <a:solidFill>
                  <a:schemeClr val="tx1"/>
                </a:solidFill>
                <a:latin typeface="+mn-lt"/>
                <a:ea typeface="+mn-ea"/>
                <a:cs typeface="+mn-cs"/>
                <a:sym typeface="Wingdings" pitchFamily="2" charset="2"/>
              </a:rPr>
              <a:t>. </a:t>
            </a:r>
            <a:r>
              <a:rPr lang="en-US" sz="1200" b="0" i="0" kern="1200" baseline="0" dirty="0" err="1" smtClean="0">
                <a:solidFill>
                  <a:schemeClr val="tx1"/>
                </a:solidFill>
                <a:latin typeface="+mn-lt"/>
                <a:ea typeface="+mn-ea"/>
                <a:cs typeface="+mn-cs"/>
                <a:sym typeface="Wingdings" pitchFamily="2" charset="2"/>
              </a:rPr>
              <a:t>Det</a:t>
            </a:r>
            <a:r>
              <a:rPr lang="en-US" sz="1200" b="0" i="0" kern="1200" baseline="0" dirty="0" smtClean="0">
                <a:solidFill>
                  <a:schemeClr val="tx1"/>
                </a:solidFill>
                <a:latin typeface="+mn-lt"/>
                <a:ea typeface="+mn-ea"/>
                <a:cs typeface="+mn-cs"/>
                <a:sym typeface="Wingdings" pitchFamily="2" charset="2"/>
              </a:rPr>
              <a:t> </a:t>
            </a:r>
            <a:r>
              <a:rPr lang="en-US" sz="1200" b="0" i="0" kern="1200" baseline="0" dirty="0" err="1" smtClean="0">
                <a:solidFill>
                  <a:schemeClr val="tx1"/>
                </a:solidFill>
                <a:latin typeface="+mn-lt"/>
                <a:ea typeface="+mn-ea"/>
                <a:cs typeface="+mn-cs"/>
                <a:sym typeface="Wingdings" pitchFamily="2" charset="2"/>
              </a:rPr>
              <a:t>er</a:t>
            </a:r>
            <a:r>
              <a:rPr lang="en-US" sz="1200" b="0" i="0" kern="1200" baseline="0" dirty="0" smtClean="0">
                <a:solidFill>
                  <a:schemeClr val="tx1"/>
                </a:solidFill>
                <a:latin typeface="+mn-lt"/>
                <a:ea typeface="+mn-ea"/>
                <a:cs typeface="+mn-cs"/>
                <a:sym typeface="Wingdings" pitchFamily="2" charset="2"/>
              </a:rPr>
              <a:t> – </a:t>
            </a:r>
            <a:r>
              <a:rPr lang="en-US" sz="1200" b="0" i="0" kern="1200" baseline="0" dirty="0" err="1" smtClean="0">
                <a:solidFill>
                  <a:schemeClr val="tx1"/>
                </a:solidFill>
                <a:latin typeface="+mn-lt"/>
                <a:ea typeface="+mn-ea"/>
                <a:cs typeface="+mn-cs"/>
                <a:sym typeface="Wingdings" pitchFamily="2" charset="2"/>
              </a:rPr>
              <a:t>som</a:t>
            </a:r>
            <a:r>
              <a:rPr lang="en-US" sz="1200" b="0" i="0" kern="1200" baseline="0" dirty="0" smtClean="0">
                <a:solidFill>
                  <a:schemeClr val="tx1"/>
                </a:solidFill>
                <a:latin typeface="+mn-lt"/>
                <a:ea typeface="+mn-ea"/>
                <a:cs typeface="+mn-cs"/>
                <a:sym typeface="Wingdings" pitchFamily="2" charset="2"/>
              </a:rPr>
              <a:t> med alt </a:t>
            </a:r>
            <a:r>
              <a:rPr lang="en-US" sz="1200" b="0" i="0" kern="1200" baseline="0" dirty="0" err="1" smtClean="0">
                <a:solidFill>
                  <a:schemeClr val="tx1"/>
                </a:solidFill>
                <a:latin typeface="+mn-lt"/>
                <a:ea typeface="+mn-ea"/>
                <a:cs typeface="+mn-cs"/>
                <a:sym typeface="Wingdings" pitchFamily="2" charset="2"/>
              </a:rPr>
              <a:t>annet</a:t>
            </a:r>
            <a:r>
              <a:rPr lang="en-US" sz="1200" b="0" i="0" kern="1200" baseline="0" dirty="0" smtClean="0">
                <a:solidFill>
                  <a:schemeClr val="tx1"/>
                </a:solidFill>
                <a:latin typeface="+mn-lt"/>
                <a:ea typeface="+mn-ea"/>
                <a:cs typeface="+mn-cs"/>
                <a:sym typeface="Wingdings" pitchFamily="2" charset="2"/>
              </a:rPr>
              <a:t> – </a:t>
            </a:r>
            <a:r>
              <a:rPr lang="en-US" sz="1200" b="0" i="0" kern="1200" baseline="0" dirty="0" err="1" smtClean="0">
                <a:solidFill>
                  <a:schemeClr val="tx1"/>
                </a:solidFill>
                <a:latin typeface="+mn-lt"/>
                <a:ea typeface="+mn-ea"/>
                <a:cs typeface="+mn-cs"/>
                <a:sym typeface="Wingdings" pitchFamily="2" charset="2"/>
              </a:rPr>
              <a:t>noe</a:t>
            </a:r>
            <a:r>
              <a:rPr lang="en-US" sz="1200" b="0" i="0" kern="1200" baseline="0" dirty="0" smtClean="0">
                <a:solidFill>
                  <a:schemeClr val="tx1"/>
                </a:solidFill>
                <a:latin typeface="+mn-lt"/>
                <a:ea typeface="+mn-ea"/>
                <a:cs typeface="+mn-cs"/>
                <a:sym typeface="Wingdings" pitchFamily="2" charset="2"/>
              </a:rPr>
              <a:t> en </a:t>
            </a:r>
            <a:r>
              <a:rPr lang="en-US" sz="1200" b="0" i="0" kern="1200" baseline="0" dirty="0" err="1" smtClean="0">
                <a:solidFill>
                  <a:schemeClr val="tx1"/>
                </a:solidFill>
                <a:latin typeface="+mn-lt"/>
                <a:ea typeface="+mn-ea"/>
                <a:cs typeface="+mn-cs"/>
                <a:sym typeface="Wingdings" pitchFamily="2" charset="2"/>
              </a:rPr>
              <a:t>må</a:t>
            </a:r>
            <a:r>
              <a:rPr lang="en-US" sz="1200" b="0" i="0" kern="1200" baseline="0" dirty="0" smtClean="0">
                <a:solidFill>
                  <a:schemeClr val="tx1"/>
                </a:solidFill>
                <a:latin typeface="+mn-lt"/>
                <a:ea typeface="+mn-ea"/>
                <a:cs typeface="+mn-cs"/>
                <a:sym typeface="Wingdings" pitchFamily="2" charset="2"/>
              </a:rPr>
              <a:t> </a:t>
            </a:r>
            <a:r>
              <a:rPr lang="en-US" sz="1200" b="0" i="0" kern="1200" baseline="0" dirty="0" err="1" smtClean="0">
                <a:solidFill>
                  <a:schemeClr val="tx1"/>
                </a:solidFill>
                <a:latin typeface="+mn-lt"/>
                <a:ea typeface="+mn-ea"/>
                <a:cs typeface="+mn-cs"/>
                <a:sym typeface="Wingdings" pitchFamily="2" charset="2"/>
              </a:rPr>
              <a:t>øve</a:t>
            </a:r>
            <a:r>
              <a:rPr lang="en-US" sz="1200" b="0" i="0" kern="1200" baseline="0" dirty="0" smtClean="0">
                <a:solidFill>
                  <a:schemeClr val="tx1"/>
                </a:solidFill>
                <a:latin typeface="+mn-lt"/>
                <a:ea typeface="+mn-ea"/>
                <a:cs typeface="+mn-cs"/>
                <a:sym typeface="Wingdings" pitchFamily="2" charset="2"/>
              </a:rPr>
              <a:t> mass </a:t>
            </a:r>
            <a:r>
              <a:rPr lang="en-US" sz="1200" b="0" i="0" kern="1200" baseline="0" dirty="0" err="1" smtClean="0">
                <a:solidFill>
                  <a:schemeClr val="tx1"/>
                </a:solidFill>
                <a:latin typeface="+mn-lt"/>
                <a:ea typeface="+mn-ea"/>
                <a:cs typeface="+mn-cs"/>
                <a:sym typeface="Wingdings" pitchFamily="2" charset="2"/>
              </a:rPr>
              <a:t>på</a:t>
            </a:r>
            <a:r>
              <a:rPr lang="en-US" sz="1200" b="0" i="0" kern="1200" baseline="0" dirty="0" smtClean="0">
                <a:solidFill>
                  <a:schemeClr val="tx1"/>
                </a:solidFill>
                <a:latin typeface="+mn-lt"/>
                <a:ea typeface="+mn-ea"/>
                <a:cs typeface="+mn-cs"/>
                <a:sym typeface="Wingdings" pitchFamily="2" charset="2"/>
              </a:rPr>
              <a:t> for å </a:t>
            </a:r>
            <a:r>
              <a:rPr lang="en-US" sz="1200" b="0" i="0" kern="1200" baseline="0" dirty="0" err="1" smtClean="0">
                <a:solidFill>
                  <a:schemeClr val="tx1"/>
                </a:solidFill>
                <a:latin typeface="+mn-lt"/>
                <a:ea typeface="+mn-ea"/>
                <a:cs typeface="+mn-cs"/>
                <a:sym typeface="Wingdings" pitchFamily="2" charset="2"/>
              </a:rPr>
              <a:t>bli</a:t>
            </a:r>
            <a:r>
              <a:rPr lang="en-US" sz="1200" b="0" i="0" kern="1200" baseline="0" dirty="0" smtClean="0">
                <a:solidFill>
                  <a:schemeClr val="tx1"/>
                </a:solidFill>
                <a:latin typeface="+mn-lt"/>
                <a:ea typeface="+mn-ea"/>
                <a:cs typeface="+mn-cs"/>
                <a:sym typeface="Wingdings" pitchFamily="2" charset="2"/>
              </a:rPr>
              <a:t> </a:t>
            </a:r>
            <a:r>
              <a:rPr lang="en-US" sz="1200" b="0" i="0" kern="1200" baseline="0" dirty="0" err="1" smtClean="0">
                <a:solidFill>
                  <a:schemeClr val="tx1"/>
                </a:solidFill>
                <a:latin typeface="+mn-lt"/>
                <a:ea typeface="+mn-ea"/>
                <a:cs typeface="+mn-cs"/>
                <a:sym typeface="Wingdings" pitchFamily="2" charset="2"/>
              </a:rPr>
              <a:t>skikkelig</a:t>
            </a:r>
            <a:r>
              <a:rPr lang="en-US" sz="1200" b="0" i="0" kern="1200" baseline="0" dirty="0" smtClean="0">
                <a:solidFill>
                  <a:schemeClr val="tx1"/>
                </a:solidFill>
                <a:latin typeface="+mn-lt"/>
                <a:ea typeface="+mn-ea"/>
                <a:cs typeface="+mn-cs"/>
                <a:sym typeface="Wingdings" pitchFamily="2" charset="2"/>
              </a:rPr>
              <a:t> god. </a:t>
            </a:r>
          </a:p>
          <a:p>
            <a:endParaRPr lang="en-US" sz="1200" b="0" i="0" kern="1200" baseline="0" dirty="0" smtClean="0">
              <a:solidFill>
                <a:schemeClr val="tx1"/>
              </a:solidFill>
              <a:latin typeface="+mn-lt"/>
              <a:ea typeface="+mn-ea"/>
              <a:cs typeface="+mn-cs"/>
              <a:sym typeface="Wingdings" pitchFamily="2" charset="2"/>
            </a:endParaRPr>
          </a:p>
          <a:p>
            <a:r>
              <a:rPr lang="en-US" sz="1200" b="0" i="0" kern="1200" baseline="0" dirty="0" smtClean="0">
                <a:solidFill>
                  <a:schemeClr val="tx1"/>
                </a:solidFill>
                <a:latin typeface="+mn-lt"/>
                <a:ea typeface="+mn-ea"/>
                <a:cs typeface="+mn-cs"/>
                <a:sym typeface="Wingdings" pitchFamily="2" charset="2"/>
              </a:rPr>
              <a:t>(</a:t>
            </a:r>
            <a:r>
              <a:rPr lang="en-US" sz="1200" b="0" i="0" kern="1200" baseline="0" dirty="0" err="1" smtClean="0">
                <a:solidFill>
                  <a:schemeClr val="tx1"/>
                </a:solidFill>
                <a:latin typeface="+mn-lt"/>
                <a:ea typeface="+mn-ea"/>
                <a:cs typeface="+mn-cs"/>
                <a:sym typeface="Wingdings" pitchFamily="2" charset="2"/>
              </a:rPr>
              <a:t>Det</a:t>
            </a:r>
            <a:r>
              <a:rPr lang="en-US" sz="1200" b="0" i="0" kern="1200" baseline="0" dirty="0" smtClean="0">
                <a:solidFill>
                  <a:schemeClr val="tx1"/>
                </a:solidFill>
                <a:latin typeface="+mn-lt"/>
                <a:ea typeface="+mn-ea"/>
                <a:cs typeface="+mn-cs"/>
                <a:sym typeface="Wingdings" pitchFamily="2" charset="2"/>
              </a:rPr>
              <a:t> </a:t>
            </a:r>
            <a:r>
              <a:rPr lang="en-US" sz="1200" b="0" i="0" kern="1200" baseline="0" dirty="0" err="1" smtClean="0">
                <a:solidFill>
                  <a:schemeClr val="tx1"/>
                </a:solidFill>
                <a:latin typeface="+mn-lt"/>
                <a:ea typeface="+mn-ea"/>
                <a:cs typeface="+mn-cs"/>
                <a:sym typeface="Wingdings" pitchFamily="2" charset="2"/>
              </a:rPr>
              <a:t>blir</a:t>
            </a:r>
            <a:r>
              <a:rPr lang="en-US" sz="1200" b="0" i="0" kern="1200" baseline="0" dirty="0" smtClean="0">
                <a:solidFill>
                  <a:schemeClr val="tx1"/>
                </a:solidFill>
                <a:latin typeface="+mn-lt"/>
                <a:ea typeface="+mn-ea"/>
                <a:cs typeface="+mn-cs"/>
                <a:sym typeface="Wingdings" pitchFamily="2" charset="2"/>
              </a:rPr>
              <a:t> </a:t>
            </a:r>
            <a:r>
              <a:rPr lang="en-US" sz="1200" b="0" i="0" kern="1200" baseline="0" dirty="0" err="1" smtClean="0">
                <a:solidFill>
                  <a:schemeClr val="tx1"/>
                </a:solidFill>
                <a:latin typeface="+mn-lt"/>
                <a:ea typeface="+mn-ea"/>
                <a:cs typeface="+mn-cs"/>
                <a:sym typeface="Wingdings" pitchFamily="2" charset="2"/>
              </a:rPr>
              <a:t>forklart</a:t>
            </a:r>
            <a:r>
              <a:rPr lang="en-US" sz="1200" b="0" i="0" kern="1200" baseline="0" dirty="0" smtClean="0">
                <a:solidFill>
                  <a:schemeClr val="tx1"/>
                </a:solidFill>
                <a:latin typeface="+mn-lt"/>
                <a:ea typeface="+mn-ea"/>
                <a:cs typeface="+mn-cs"/>
                <a:sym typeface="Wingdings" pitchFamily="2" charset="2"/>
              </a:rPr>
              <a:t> </a:t>
            </a:r>
            <a:r>
              <a:rPr lang="en-US" sz="1200" b="0" i="0" kern="1200" baseline="0" dirty="0" err="1" smtClean="0">
                <a:solidFill>
                  <a:schemeClr val="tx1"/>
                </a:solidFill>
                <a:latin typeface="+mn-lt"/>
                <a:ea typeface="+mn-ea"/>
                <a:cs typeface="+mn-cs"/>
                <a:sym typeface="Wingdings" pitchFamily="2" charset="2"/>
              </a:rPr>
              <a:t>på</a:t>
            </a:r>
            <a:r>
              <a:rPr lang="en-US" sz="1200" b="0" i="0" kern="1200" baseline="0" dirty="0" smtClean="0">
                <a:solidFill>
                  <a:schemeClr val="tx1"/>
                </a:solidFill>
                <a:latin typeface="+mn-lt"/>
                <a:ea typeface="+mn-ea"/>
                <a:cs typeface="+mn-cs"/>
                <a:sym typeface="Wingdings" pitchFamily="2" charset="2"/>
              </a:rPr>
              <a:t> </a:t>
            </a:r>
            <a:r>
              <a:rPr lang="en-US" sz="1200" b="0" i="0" kern="1200" baseline="0" dirty="0" err="1" smtClean="0">
                <a:solidFill>
                  <a:schemeClr val="tx1"/>
                </a:solidFill>
                <a:latin typeface="+mn-lt"/>
                <a:ea typeface="+mn-ea"/>
                <a:cs typeface="+mn-cs"/>
                <a:sym typeface="Wingdings" pitchFamily="2" charset="2"/>
              </a:rPr>
              <a:t>engelsk</a:t>
            </a:r>
            <a:r>
              <a:rPr lang="en-US" sz="1200" b="0" i="0" kern="1200" baseline="0" dirty="0" smtClean="0">
                <a:solidFill>
                  <a:schemeClr val="tx1"/>
                </a:solidFill>
                <a:latin typeface="+mn-lt"/>
                <a:ea typeface="+mn-ea"/>
                <a:cs typeface="+mn-cs"/>
                <a:sym typeface="Wingdings" pitchFamily="2" charset="2"/>
              </a:rPr>
              <a:t>, men </a:t>
            </a:r>
            <a:r>
              <a:rPr lang="en-US" sz="1200" b="0" i="0" kern="1200" baseline="0" dirty="0" err="1" smtClean="0">
                <a:solidFill>
                  <a:schemeClr val="tx1"/>
                </a:solidFill>
                <a:latin typeface="+mn-lt"/>
                <a:ea typeface="+mn-ea"/>
                <a:cs typeface="+mn-cs"/>
                <a:sym typeface="Wingdings" pitchFamily="2" charset="2"/>
              </a:rPr>
              <a:t>det</a:t>
            </a:r>
            <a:r>
              <a:rPr lang="en-US" sz="1200" b="0" i="0" kern="1200" baseline="0" dirty="0" smtClean="0">
                <a:solidFill>
                  <a:schemeClr val="tx1"/>
                </a:solidFill>
                <a:latin typeface="+mn-lt"/>
                <a:ea typeface="+mn-ea"/>
                <a:cs typeface="+mn-cs"/>
                <a:sym typeface="Wingdings" pitchFamily="2" charset="2"/>
              </a:rPr>
              <a:t> </a:t>
            </a:r>
            <a:r>
              <a:rPr lang="en-US" sz="1200" b="0" i="0" kern="1200" baseline="0" dirty="0" err="1" smtClean="0">
                <a:solidFill>
                  <a:schemeClr val="tx1"/>
                </a:solidFill>
                <a:latin typeface="+mn-lt"/>
                <a:ea typeface="+mn-ea"/>
                <a:cs typeface="+mn-cs"/>
                <a:sym typeface="Wingdings" pitchFamily="2" charset="2"/>
              </a:rPr>
              <a:t>tenker</a:t>
            </a:r>
            <a:r>
              <a:rPr lang="en-US" sz="1200" b="0" i="0" kern="1200" baseline="0" dirty="0" smtClean="0">
                <a:solidFill>
                  <a:schemeClr val="tx1"/>
                </a:solidFill>
                <a:latin typeface="+mn-lt"/>
                <a:ea typeface="+mn-ea"/>
                <a:cs typeface="+mn-cs"/>
                <a:sym typeface="Wingdings" pitchFamily="2" charset="2"/>
              </a:rPr>
              <a:t> </a:t>
            </a:r>
            <a:r>
              <a:rPr lang="en-US" sz="1200" b="0" i="0" kern="1200" baseline="0" dirty="0" err="1" smtClean="0">
                <a:solidFill>
                  <a:schemeClr val="tx1"/>
                </a:solidFill>
                <a:latin typeface="+mn-lt"/>
                <a:ea typeface="+mn-ea"/>
                <a:cs typeface="+mn-cs"/>
                <a:sym typeface="Wingdings" pitchFamily="2" charset="2"/>
              </a:rPr>
              <a:t>jeg</a:t>
            </a:r>
            <a:r>
              <a:rPr lang="en-US" sz="1200" b="0" i="0" kern="1200" baseline="0" dirty="0" smtClean="0">
                <a:solidFill>
                  <a:schemeClr val="tx1"/>
                </a:solidFill>
                <a:latin typeface="+mn-lt"/>
                <a:ea typeface="+mn-ea"/>
                <a:cs typeface="+mn-cs"/>
                <a:sym typeface="Wingdings" pitchFamily="2" charset="2"/>
              </a:rPr>
              <a:t> </a:t>
            </a:r>
            <a:r>
              <a:rPr lang="en-US" sz="1200" b="0" i="0" kern="1200" baseline="0" dirty="0" err="1" smtClean="0">
                <a:solidFill>
                  <a:schemeClr val="tx1"/>
                </a:solidFill>
                <a:latin typeface="+mn-lt"/>
                <a:ea typeface="+mn-ea"/>
                <a:cs typeface="+mn-cs"/>
                <a:sym typeface="Wingdings" pitchFamily="2" charset="2"/>
              </a:rPr>
              <a:t>går</a:t>
            </a:r>
            <a:r>
              <a:rPr lang="en-US" sz="1200" b="0" i="0" kern="1200" baseline="0" dirty="0" smtClean="0">
                <a:solidFill>
                  <a:schemeClr val="tx1"/>
                </a:solidFill>
                <a:latin typeface="+mn-lt"/>
                <a:ea typeface="+mn-ea"/>
                <a:cs typeface="+mn-cs"/>
                <a:sym typeface="Wingdings" pitchFamily="2" charset="2"/>
              </a:rPr>
              <a:t> </a:t>
            </a:r>
            <a:r>
              <a:rPr lang="en-US" sz="1200" b="0" i="0" kern="1200" baseline="0" dirty="0" err="1" smtClean="0">
                <a:solidFill>
                  <a:schemeClr val="tx1"/>
                </a:solidFill>
                <a:latin typeface="+mn-lt"/>
                <a:ea typeface="+mn-ea"/>
                <a:cs typeface="+mn-cs"/>
                <a:sym typeface="Wingdings" pitchFamily="2" charset="2"/>
              </a:rPr>
              <a:t>fint</a:t>
            </a:r>
            <a:r>
              <a:rPr lang="en-US" sz="1200" b="0" i="0" kern="1200" baseline="0" dirty="0" smtClean="0">
                <a:solidFill>
                  <a:schemeClr val="tx1"/>
                </a:solidFill>
                <a:latin typeface="+mn-lt"/>
                <a:ea typeface="+mn-ea"/>
                <a:cs typeface="+mn-cs"/>
                <a:sym typeface="Wingdings" pitchFamily="2" charset="2"/>
              </a:rPr>
              <a:t>, for </a:t>
            </a:r>
            <a:r>
              <a:rPr lang="en-US" sz="1200" b="0" i="0" kern="1200" baseline="0" dirty="0" err="1" smtClean="0">
                <a:solidFill>
                  <a:schemeClr val="tx1"/>
                </a:solidFill>
                <a:latin typeface="+mn-lt"/>
                <a:ea typeface="+mn-ea"/>
                <a:cs typeface="+mn-cs"/>
                <a:sym typeface="Wingdings" pitchFamily="2" charset="2"/>
              </a:rPr>
              <a:t>det</a:t>
            </a:r>
            <a:r>
              <a:rPr lang="en-US" sz="1200" b="0" i="0" kern="1200" baseline="0" dirty="0" smtClean="0">
                <a:solidFill>
                  <a:schemeClr val="tx1"/>
                </a:solidFill>
                <a:latin typeface="+mn-lt"/>
                <a:ea typeface="+mn-ea"/>
                <a:cs typeface="+mn-cs"/>
                <a:sym typeface="Wingdings" pitchFamily="2" charset="2"/>
              </a:rPr>
              <a:t> vises </a:t>
            </a:r>
            <a:r>
              <a:rPr lang="en-US" sz="1200" b="0" i="0" kern="1200" baseline="0" dirty="0" err="1" smtClean="0">
                <a:solidFill>
                  <a:schemeClr val="tx1"/>
                </a:solidFill>
                <a:latin typeface="+mn-lt"/>
                <a:ea typeface="+mn-ea"/>
                <a:cs typeface="+mn-cs"/>
                <a:sym typeface="Wingdings" pitchFamily="2" charset="2"/>
              </a:rPr>
              <a:t>godt</a:t>
            </a:r>
            <a:r>
              <a:rPr lang="en-US" sz="1200" b="0" i="0" kern="1200" baseline="0" dirty="0" smtClean="0">
                <a:solidFill>
                  <a:schemeClr val="tx1"/>
                </a:solidFill>
                <a:latin typeface="+mn-lt"/>
                <a:ea typeface="+mn-ea"/>
                <a:cs typeface="+mn-cs"/>
                <a:sym typeface="Wingdings" pitchFamily="2" charset="2"/>
              </a:rPr>
              <a:t> </a:t>
            </a:r>
            <a:r>
              <a:rPr lang="en-US" sz="1200" b="0" i="0" kern="1200" baseline="0" dirty="0" err="1" smtClean="0">
                <a:solidFill>
                  <a:schemeClr val="tx1"/>
                </a:solidFill>
                <a:latin typeface="+mn-lt"/>
                <a:ea typeface="+mn-ea"/>
                <a:cs typeface="+mn-cs"/>
                <a:sym typeface="Wingdings" pitchFamily="2" charset="2"/>
              </a:rPr>
              <a:t>hva</a:t>
            </a:r>
            <a:r>
              <a:rPr lang="en-US" sz="1200" b="0" i="0" kern="1200" baseline="0" dirty="0" smtClean="0">
                <a:solidFill>
                  <a:schemeClr val="tx1"/>
                </a:solidFill>
                <a:latin typeface="+mn-lt"/>
                <a:ea typeface="+mn-ea"/>
                <a:cs typeface="+mn-cs"/>
                <a:sym typeface="Wingdings" pitchFamily="2" charset="2"/>
              </a:rPr>
              <a:t> </a:t>
            </a:r>
            <a:r>
              <a:rPr lang="en-US" sz="1200" b="0" i="0" kern="1200" baseline="0" dirty="0" err="1" smtClean="0">
                <a:solidFill>
                  <a:schemeClr val="tx1"/>
                </a:solidFill>
                <a:latin typeface="+mn-lt"/>
                <a:ea typeface="+mn-ea"/>
                <a:cs typeface="+mn-cs"/>
                <a:sym typeface="Wingdings" pitchFamily="2" charset="2"/>
              </a:rPr>
              <a:t>han</a:t>
            </a:r>
            <a:r>
              <a:rPr lang="en-US" sz="1200" b="0" i="0" kern="1200" baseline="0" dirty="0" smtClean="0">
                <a:solidFill>
                  <a:schemeClr val="tx1"/>
                </a:solidFill>
                <a:latin typeface="+mn-lt"/>
                <a:ea typeface="+mn-ea"/>
                <a:cs typeface="+mn-cs"/>
                <a:sym typeface="Wingdings" pitchFamily="2" charset="2"/>
              </a:rPr>
              <a:t> </a:t>
            </a:r>
            <a:r>
              <a:rPr lang="en-US" sz="1200" b="0" i="0" kern="1200" baseline="0" dirty="0" err="1" smtClean="0">
                <a:solidFill>
                  <a:schemeClr val="tx1"/>
                </a:solidFill>
                <a:latin typeface="+mn-lt"/>
                <a:ea typeface="+mn-ea"/>
                <a:cs typeface="+mn-cs"/>
                <a:sym typeface="Wingdings" pitchFamily="2" charset="2"/>
              </a:rPr>
              <a:t>gjør</a:t>
            </a:r>
            <a:r>
              <a:rPr lang="en-US" sz="1200" b="0" i="0" kern="1200" baseline="0" dirty="0" smtClean="0">
                <a:solidFill>
                  <a:schemeClr val="tx1"/>
                </a:solidFill>
                <a:latin typeface="+mn-lt"/>
                <a:ea typeface="+mn-ea"/>
                <a:cs typeface="+mn-cs"/>
                <a:sym typeface="Wingdings" pitchFamily="2" charset="2"/>
              </a:rPr>
              <a:t>. </a:t>
            </a:r>
            <a:r>
              <a:rPr lang="en-US" sz="1200" b="0" i="0" kern="1200" baseline="0" dirty="0" err="1" smtClean="0">
                <a:solidFill>
                  <a:schemeClr val="tx1"/>
                </a:solidFill>
                <a:latin typeface="+mn-lt"/>
                <a:ea typeface="+mn-ea"/>
                <a:cs typeface="+mn-cs"/>
                <a:sym typeface="Wingdings" pitchFamily="2" charset="2"/>
              </a:rPr>
              <a:t>Eventuelt</a:t>
            </a:r>
            <a:r>
              <a:rPr lang="en-US" sz="1200" b="0" i="0" kern="1200" baseline="0" dirty="0" smtClean="0">
                <a:solidFill>
                  <a:schemeClr val="tx1"/>
                </a:solidFill>
                <a:latin typeface="+mn-lt"/>
                <a:ea typeface="+mn-ea"/>
                <a:cs typeface="+mn-cs"/>
                <a:sym typeface="Wingdings" pitchFamily="2" charset="2"/>
              </a:rPr>
              <a:t> </a:t>
            </a:r>
            <a:r>
              <a:rPr lang="en-US" sz="1200" b="0" i="0" kern="1200" baseline="0" dirty="0" err="1" smtClean="0">
                <a:solidFill>
                  <a:schemeClr val="tx1"/>
                </a:solidFill>
                <a:latin typeface="+mn-lt"/>
                <a:ea typeface="+mn-ea"/>
                <a:cs typeface="+mn-cs"/>
                <a:sym typeface="Wingdings" pitchFamily="2" charset="2"/>
              </a:rPr>
              <a:t>skru</a:t>
            </a:r>
            <a:r>
              <a:rPr lang="en-US" sz="1200" b="0" i="0" kern="1200" baseline="0" dirty="0" smtClean="0">
                <a:solidFill>
                  <a:schemeClr val="tx1"/>
                </a:solidFill>
                <a:latin typeface="+mn-lt"/>
                <a:ea typeface="+mn-ea"/>
                <a:cs typeface="+mn-cs"/>
                <a:sym typeface="Wingdings" pitchFamily="2" charset="2"/>
              </a:rPr>
              <a:t> </a:t>
            </a:r>
            <a:r>
              <a:rPr lang="en-US" sz="1200" b="0" i="0" kern="1200" baseline="0" dirty="0" err="1" smtClean="0">
                <a:solidFill>
                  <a:schemeClr val="tx1"/>
                </a:solidFill>
                <a:latin typeface="+mn-lt"/>
                <a:ea typeface="+mn-ea"/>
                <a:cs typeface="+mn-cs"/>
                <a:sym typeface="Wingdings" pitchFamily="2" charset="2"/>
              </a:rPr>
              <a:t>ned</a:t>
            </a:r>
            <a:r>
              <a:rPr lang="en-US" sz="1200" b="0" i="0" kern="1200" baseline="0" dirty="0" smtClean="0">
                <a:solidFill>
                  <a:schemeClr val="tx1"/>
                </a:solidFill>
                <a:latin typeface="+mn-lt"/>
                <a:ea typeface="+mn-ea"/>
                <a:cs typeface="+mn-cs"/>
                <a:sym typeface="Wingdings" pitchFamily="2" charset="2"/>
              </a:rPr>
              <a:t> </a:t>
            </a:r>
            <a:r>
              <a:rPr lang="en-US" sz="1200" b="0" i="0" kern="1200" baseline="0" dirty="0" err="1" smtClean="0">
                <a:solidFill>
                  <a:schemeClr val="tx1"/>
                </a:solidFill>
                <a:latin typeface="+mn-lt"/>
                <a:ea typeface="+mn-ea"/>
                <a:cs typeface="+mn-cs"/>
                <a:sym typeface="Wingdings" pitchFamily="2" charset="2"/>
              </a:rPr>
              <a:t>lyden</a:t>
            </a:r>
            <a:r>
              <a:rPr lang="en-US" sz="1200" b="0" i="0" kern="1200" baseline="0" dirty="0" smtClean="0">
                <a:solidFill>
                  <a:schemeClr val="tx1"/>
                </a:solidFill>
                <a:latin typeface="+mn-lt"/>
                <a:ea typeface="+mn-ea"/>
                <a:cs typeface="+mn-cs"/>
                <a:sym typeface="Wingdings" pitchFamily="2" charset="2"/>
              </a:rPr>
              <a:t>, </a:t>
            </a:r>
            <a:r>
              <a:rPr lang="en-US" sz="1200" b="0" i="0" kern="1200" baseline="0" dirty="0" err="1" smtClean="0">
                <a:solidFill>
                  <a:schemeClr val="tx1"/>
                </a:solidFill>
                <a:latin typeface="+mn-lt"/>
                <a:ea typeface="+mn-ea"/>
                <a:cs typeface="+mn-cs"/>
                <a:sym typeface="Wingdings" pitchFamily="2" charset="2"/>
              </a:rPr>
              <a:t>ta</a:t>
            </a:r>
            <a:r>
              <a:rPr lang="en-US" sz="1200" b="0" i="0" kern="1200" baseline="0" dirty="0" smtClean="0">
                <a:solidFill>
                  <a:schemeClr val="tx1"/>
                </a:solidFill>
                <a:latin typeface="+mn-lt"/>
                <a:ea typeface="+mn-ea"/>
                <a:cs typeface="+mn-cs"/>
                <a:sym typeface="Wingdings" pitchFamily="2" charset="2"/>
              </a:rPr>
              <a:t> </a:t>
            </a:r>
            <a:r>
              <a:rPr lang="en-US" sz="1200" b="0" i="0" kern="1200" baseline="0" dirty="0" err="1" smtClean="0">
                <a:solidFill>
                  <a:schemeClr val="tx1"/>
                </a:solidFill>
                <a:latin typeface="+mn-lt"/>
                <a:ea typeface="+mn-ea"/>
                <a:cs typeface="+mn-cs"/>
                <a:sym typeface="Wingdings" pitchFamily="2" charset="2"/>
              </a:rPr>
              <a:t>på</a:t>
            </a:r>
            <a:r>
              <a:rPr lang="en-US" sz="1200" b="0" i="0" kern="1200" baseline="0" dirty="0" smtClean="0">
                <a:solidFill>
                  <a:schemeClr val="tx1"/>
                </a:solidFill>
                <a:latin typeface="+mn-lt"/>
                <a:ea typeface="+mn-ea"/>
                <a:cs typeface="+mn-cs"/>
                <a:sym typeface="Wingdings" pitchFamily="2" charset="2"/>
              </a:rPr>
              <a:t> </a:t>
            </a:r>
            <a:r>
              <a:rPr lang="en-US" sz="1200" b="0" i="0" kern="1200" baseline="0" dirty="0" err="1" smtClean="0">
                <a:solidFill>
                  <a:schemeClr val="tx1"/>
                </a:solidFill>
                <a:latin typeface="+mn-lt"/>
                <a:ea typeface="+mn-ea"/>
                <a:cs typeface="+mn-cs"/>
                <a:sym typeface="Wingdings" pitchFamily="2" charset="2"/>
              </a:rPr>
              <a:t>teksten</a:t>
            </a:r>
            <a:r>
              <a:rPr lang="en-US" sz="1200" b="0" i="0" kern="1200" baseline="0" dirty="0" smtClean="0">
                <a:solidFill>
                  <a:schemeClr val="tx1"/>
                </a:solidFill>
                <a:latin typeface="+mn-lt"/>
                <a:ea typeface="+mn-ea"/>
                <a:cs typeface="+mn-cs"/>
                <a:sym typeface="Wingdings" pitchFamily="2" charset="2"/>
              </a:rPr>
              <a:t> </a:t>
            </a:r>
            <a:r>
              <a:rPr lang="en-US" sz="1200" b="0" i="0" kern="1200" baseline="0" dirty="0" err="1" smtClean="0">
                <a:solidFill>
                  <a:schemeClr val="tx1"/>
                </a:solidFill>
                <a:latin typeface="+mn-lt"/>
                <a:ea typeface="+mn-ea"/>
                <a:cs typeface="+mn-cs"/>
                <a:sym typeface="Wingdings" pitchFamily="2" charset="2"/>
              </a:rPr>
              <a:t>og</a:t>
            </a:r>
            <a:r>
              <a:rPr lang="en-US" sz="1200" b="0" i="0" kern="1200" baseline="0" dirty="0" smtClean="0">
                <a:solidFill>
                  <a:schemeClr val="tx1"/>
                </a:solidFill>
                <a:latin typeface="+mn-lt"/>
                <a:ea typeface="+mn-ea"/>
                <a:cs typeface="+mn-cs"/>
                <a:sym typeface="Wingdings" pitchFamily="2" charset="2"/>
              </a:rPr>
              <a:t> </a:t>
            </a:r>
            <a:r>
              <a:rPr lang="en-US" sz="1200" b="0" i="0" kern="1200" baseline="0" dirty="0" err="1" smtClean="0">
                <a:solidFill>
                  <a:schemeClr val="tx1"/>
                </a:solidFill>
                <a:latin typeface="+mn-lt"/>
                <a:ea typeface="+mn-ea"/>
                <a:cs typeface="+mn-cs"/>
                <a:sym typeface="Wingdings" pitchFamily="2" charset="2"/>
              </a:rPr>
              <a:t>oversett</a:t>
            </a:r>
            <a:r>
              <a:rPr lang="en-US" sz="1200" b="0" i="0" kern="1200" baseline="0" dirty="0" smtClean="0">
                <a:solidFill>
                  <a:schemeClr val="tx1"/>
                </a:solidFill>
                <a:latin typeface="+mn-lt"/>
                <a:ea typeface="+mn-ea"/>
                <a:cs typeface="+mn-cs"/>
                <a:sym typeface="Wingdings" pitchFamily="2" charset="2"/>
              </a:rPr>
              <a:t> </a:t>
            </a:r>
            <a:r>
              <a:rPr lang="en-US" sz="1200" b="0" i="0" kern="1200" baseline="0" dirty="0" err="1" smtClean="0">
                <a:solidFill>
                  <a:schemeClr val="tx1"/>
                </a:solidFill>
                <a:latin typeface="+mn-lt"/>
                <a:ea typeface="+mn-ea"/>
                <a:cs typeface="+mn-cs"/>
                <a:sym typeface="Wingdings" pitchFamily="2" charset="2"/>
              </a:rPr>
              <a:t>selv</a:t>
            </a:r>
            <a:r>
              <a:rPr lang="en-US" sz="1200" b="0" i="0" kern="1200" baseline="0" dirty="0" smtClean="0">
                <a:solidFill>
                  <a:schemeClr val="tx1"/>
                </a:solidFill>
                <a:latin typeface="+mn-lt"/>
                <a:ea typeface="+mn-ea"/>
                <a:cs typeface="+mn-cs"/>
                <a:sym typeface="Wingdings" pitchFamily="2" charset="2"/>
              </a:rPr>
              <a:t>. </a:t>
            </a:r>
            <a:r>
              <a:rPr lang="en-US" sz="1200" b="0" i="0" kern="1200" baseline="0" dirty="0" err="1" smtClean="0">
                <a:solidFill>
                  <a:schemeClr val="tx1"/>
                </a:solidFill>
                <a:latin typeface="+mn-lt"/>
                <a:ea typeface="+mn-ea"/>
                <a:cs typeface="+mn-cs"/>
                <a:sym typeface="Wingdings" pitchFamily="2" charset="2"/>
              </a:rPr>
              <a:t>Nedenfor</a:t>
            </a:r>
            <a:r>
              <a:rPr lang="en-US" sz="1200" b="0" i="0" kern="1200" baseline="0" dirty="0" smtClean="0">
                <a:solidFill>
                  <a:schemeClr val="tx1"/>
                </a:solidFill>
                <a:latin typeface="+mn-lt"/>
                <a:ea typeface="+mn-ea"/>
                <a:cs typeface="+mn-cs"/>
                <a:sym typeface="Wingdings" pitchFamily="2" charset="2"/>
              </a:rPr>
              <a:t> </a:t>
            </a:r>
            <a:r>
              <a:rPr lang="en-US" sz="1200" b="0" i="0" kern="1200" baseline="0" dirty="0" err="1" smtClean="0">
                <a:solidFill>
                  <a:schemeClr val="tx1"/>
                </a:solidFill>
                <a:latin typeface="+mn-lt"/>
                <a:ea typeface="+mn-ea"/>
                <a:cs typeface="+mn-cs"/>
                <a:sym typeface="Wingdings" pitchFamily="2" charset="2"/>
              </a:rPr>
              <a:t>er</a:t>
            </a:r>
            <a:r>
              <a:rPr lang="en-US" sz="1200" b="0" i="0" kern="1200" baseline="0" dirty="0" smtClean="0">
                <a:solidFill>
                  <a:schemeClr val="tx1"/>
                </a:solidFill>
                <a:latin typeface="+mn-lt"/>
                <a:ea typeface="+mn-ea"/>
                <a:cs typeface="+mn-cs"/>
                <a:sym typeface="Wingdings" pitchFamily="2" charset="2"/>
              </a:rPr>
              <a:t> </a:t>
            </a:r>
            <a:r>
              <a:rPr lang="en-US" sz="1200" b="0" i="0" kern="1200" baseline="0" dirty="0" err="1" smtClean="0">
                <a:solidFill>
                  <a:schemeClr val="tx1"/>
                </a:solidFill>
                <a:latin typeface="+mn-lt"/>
                <a:ea typeface="+mn-ea"/>
                <a:cs typeface="+mn-cs"/>
                <a:sym typeface="Wingdings" pitchFamily="2" charset="2"/>
              </a:rPr>
              <a:t>teksten</a:t>
            </a:r>
            <a:r>
              <a:rPr lang="en-US" sz="1200" b="0" i="0" kern="1200" baseline="0" dirty="0" smtClean="0">
                <a:solidFill>
                  <a:schemeClr val="tx1"/>
                </a:solidFill>
                <a:latin typeface="+mn-lt"/>
                <a:ea typeface="+mn-ea"/>
                <a:cs typeface="+mn-cs"/>
                <a:sym typeface="Wingdings" pitchFamily="2" charset="2"/>
              </a:rPr>
              <a:t> </a:t>
            </a:r>
            <a:r>
              <a:rPr lang="en-US" sz="1200" b="0" i="0" kern="1200" baseline="0" dirty="0" err="1" smtClean="0">
                <a:solidFill>
                  <a:schemeClr val="tx1"/>
                </a:solidFill>
                <a:latin typeface="+mn-lt"/>
                <a:ea typeface="+mn-ea"/>
                <a:cs typeface="+mn-cs"/>
                <a:sym typeface="Wingdings" pitchFamily="2" charset="2"/>
              </a:rPr>
              <a:t>på</a:t>
            </a:r>
            <a:r>
              <a:rPr lang="en-US" sz="1200" b="0" i="0" kern="1200" baseline="0" dirty="0" smtClean="0">
                <a:solidFill>
                  <a:schemeClr val="tx1"/>
                </a:solidFill>
                <a:latin typeface="+mn-lt"/>
                <a:ea typeface="+mn-ea"/>
                <a:cs typeface="+mn-cs"/>
                <a:sym typeface="Wingdings" pitchFamily="2" charset="2"/>
              </a:rPr>
              <a:t> </a:t>
            </a:r>
            <a:r>
              <a:rPr lang="en-US" sz="1200" b="0" i="0" kern="1200" baseline="0" dirty="0" err="1" smtClean="0">
                <a:solidFill>
                  <a:schemeClr val="tx1"/>
                </a:solidFill>
                <a:latin typeface="+mn-lt"/>
                <a:ea typeface="+mn-ea"/>
                <a:cs typeface="+mn-cs"/>
                <a:sym typeface="Wingdings" pitchFamily="2" charset="2"/>
              </a:rPr>
              <a:t>engelsk</a:t>
            </a:r>
            <a:r>
              <a:rPr lang="en-US" sz="1200" b="0" i="0" kern="1200" baseline="0" dirty="0" smtClean="0">
                <a:solidFill>
                  <a:schemeClr val="tx1"/>
                </a:solidFill>
                <a:latin typeface="+mn-lt"/>
                <a:ea typeface="+mn-ea"/>
                <a:cs typeface="+mn-cs"/>
                <a:sym typeface="Wingdings" pitchFamily="2" charset="2"/>
              </a:rPr>
              <a:t>.)</a:t>
            </a:r>
            <a:endParaRPr lang="en-US" sz="1200" b="0" i="0" kern="1200" baseline="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https://youtu.be/8JjiatRtwK4</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Hi, this is Troy Roberts. Today we are going to talk about the correct finger place for the alto saxophone. Your first finger is going to go on the B key, which is right here. Your second finger is going to go on the A key, which is right here. In between that we have a little B flat bus key. The third finger is going to go on the G key, which is right above this little finger stack, here. The little finger controls this stack of keys, here. On the right hand, the first finger goes on the F key, second finger goes on the E key, and the third finger goes on the D key. Your little finger on your right hand controls these keys down here, which are the E flat and the low C. That is finger placement, but we also have thumbs and the sides of your hands, which also control keys. The thumb controls the octave key, back here. Your left palm controls the side D, which is high D, E flat, and F. Your left little finger controls this little stack of keys here, G sharp, C sharp, B, and B flat. Your right palm, or side of your hand, controls the side keys here, which is B flat, C, and high E. It is important to remember when you are playing the saxophone you have got all your fingers and thumbs doing their job, it is important to pretend you are holding a couple of tennis balls, to keep your fingers rounded and your palms out so that they are not hitting any keys, side palm keys, by accident. We keep them rounded like you are holding a couple of tennis balls, and that way you can efficiently reach every key you need to.</a:t>
            </a:r>
            <a:endParaRPr lang="nb-NO" dirty="0" smtClean="0"/>
          </a:p>
        </p:txBody>
      </p:sp>
      <p:sp>
        <p:nvSpPr>
          <p:cNvPr id="4" name="Plassholder for lysbildenummer 3"/>
          <p:cNvSpPr>
            <a:spLocks noGrp="1"/>
          </p:cNvSpPr>
          <p:nvPr>
            <p:ph type="sldNum" sz="quarter" idx="10"/>
          </p:nvPr>
        </p:nvSpPr>
        <p:spPr/>
        <p:txBody>
          <a:bodyPr/>
          <a:lstStyle/>
          <a:p>
            <a:fld id="{7B1DEC44-846D-493B-9476-49D8643FFE93}" type="slidenum">
              <a:rPr lang="nb-NO" smtClean="0"/>
              <a:pPr/>
              <a:t>10</a:t>
            </a:fld>
            <a:endParaRPr lang="nb-NO"/>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Hvorfor heter instrumentet</a:t>
            </a:r>
            <a:r>
              <a:rPr lang="nb-NO" baseline="0" dirty="0" smtClean="0"/>
              <a:t> Saksofon? Det er vanlig at en oppfinnelse får navn etter den som har funnet det opp. Slik er det også med saksofonen. Han som oppfant den het nemlig </a:t>
            </a:r>
            <a:r>
              <a:rPr lang="nb-NO" baseline="0" dirty="0" err="1" smtClean="0"/>
              <a:t>Adolphe</a:t>
            </a:r>
            <a:r>
              <a:rPr lang="nb-NO" baseline="0" dirty="0" smtClean="0"/>
              <a:t> </a:t>
            </a:r>
            <a:r>
              <a:rPr lang="nb-NO" baseline="0" dirty="0" err="1" smtClean="0"/>
              <a:t>Sax</a:t>
            </a:r>
            <a:r>
              <a:rPr lang="nb-NO" baseline="0" dirty="0" smtClean="0"/>
              <a:t>. Dermed ble det til saksofon</a:t>
            </a:r>
            <a:endParaRPr lang="nb-NO" dirty="0"/>
          </a:p>
        </p:txBody>
      </p:sp>
      <p:sp>
        <p:nvSpPr>
          <p:cNvPr id="4" name="Plassholder for lysbildenummer 3"/>
          <p:cNvSpPr>
            <a:spLocks noGrp="1"/>
          </p:cNvSpPr>
          <p:nvPr>
            <p:ph type="sldNum" sz="quarter" idx="10"/>
          </p:nvPr>
        </p:nvSpPr>
        <p:spPr/>
        <p:txBody>
          <a:bodyPr/>
          <a:lstStyle/>
          <a:p>
            <a:fld id="{7B1DEC44-846D-493B-9476-49D8643FFE93}" type="slidenum">
              <a:rPr lang="nb-NO" smtClean="0"/>
              <a:pPr/>
              <a:t>11</a:t>
            </a:fld>
            <a:endParaRPr lang="nb-NO"/>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err="1" smtClean="0"/>
              <a:t>Adolphe</a:t>
            </a:r>
            <a:r>
              <a:rPr lang="nb-NO" baseline="0" dirty="0" smtClean="0"/>
              <a:t> </a:t>
            </a:r>
            <a:r>
              <a:rPr lang="nb-NO" baseline="0" dirty="0" err="1" smtClean="0"/>
              <a:t>Sax</a:t>
            </a:r>
            <a:r>
              <a:rPr lang="nb-NO" baseline="0" dirty="0" smtClean="0"/>
              <a:t> ble født i BELGIA i 1814. Faren hans var instrumentmaker, så når </a:t>
            </a:r>
            <a:r>
              <a:rPr lang="nb-NO" baseline="0" dirty="0" err="1" smtClean="0"/>
              <a:t>Adolhpe</a:t>
            </a:r>
            <a:r>
              <a:rPr lang="nb-NO" baseline="0" dirty="0" smtClean="0"/>
              <a:t> kom hjem fra skolen, likte han å være sammen med faren og lage sine egne instrumenter. </a:t>
            </a:r>
          </a:p>
          <a:p>
            <a:endParaRPr lang="nb-NO" baseline="0" dirty="0" smtClean="0"/>
          </a:p>
          <a:p>
            <a:r>
              <a:rPr lang="nb-NO" sz="1200" b="0" i="0" kern="1200" dirty="0" smtClean="0">
                <a:solidFill>
                  <a:schemeClr val="tx1"/>
                </a:solidFill>
                <a:latin typeface="+mn-lt"/>
                <a:ea typeface="+mn-ea"/>
                <a:cs typeface="+mn-cs"/>
              </a:rPr>
              <a:t>Da han var 27år gammel,</a:t>
            </a:r>
            <a:r>
              <a:rPr lang="nb-NO" sz="1200" b="0" i="0" kern="1200" baseline="0" dirty="0" smtClean="0">
                <a:solidFill>
                  <a:schemeClr val="tx1"/>
                </a:solidFill>
                <a:latin typeface="+mn-lt"/>
                <a:ea typeface="+mn-ea"/>
                <a:cs typeface="+mn-cs"/>
              </a:rPr>
              <a:t> flyttet han til Paris. Det var i den tiden han lagde sin første saksofon. </a:t>
            </a:r>
            <a:r>
              <a:rPr lang="nb-NO" sz="1200" b="0" i="0" kern="1200" dirty="0" smtClean="0">
                <a:solidFill>
                  <a:schemeClr val="tx1"/>
                </a:solidFill>
                <a:latin typeface="+mn-lt"/>
                <a:ea typeface="+mn-ea"/>
                <a:cs typeface="+mn-cs"/>
              </a:rPr>
              <a:t>Det ble presentert for verden for første gang på en utstilling i Brussel i 1841. I redsel for at andre musikere skulle kopiere instrumentet turde han ikke vise det frem og spilte bare et kort musikkstykke bak et skjermbrett. </a:t>
            </a:r>
          </a:p>
          <a:p>
            <a:endParaRPr lang="nb-NO" sz="1200" b="0" i="0" kern="1200" dirty="0" smtClean="0">
              <a:solidFill>
                <a:schemeClr val="tx1"/>
              </a:solidFill>
              <a:latin typeface="+mn-lt"/>
              <a:ea typeface="+mn-ea"/>
              <a:cs typeface="+mn-cs"/>
            </a:endParaRPr>
          </a:p>
          <a:p>
            <a:r>
              <a:rPr lang="nb-NO" sz="1200" b="0" i="0" kern="1200" dirty="0" smtClean="0">
                <a:solidFill>
                  <a:schemeClr val="tx1"/>
                </a:solidFill>
                <a:latin typeface="+mn-lt"/>
                <a:ea typeface="+mn-ea"/>
                <a:cs typeface="+mn-cs"/>
              </a:rPr>
              <a:t>Det er altså 180år siden den første</a:t>
            </a:r>
            <a:r>
              <a:rPr lang="nb-NO" sz="1200" b="0" i="0" kern="1200" baseline="0" dirty="0" smtClean="0">
                <a:solidFill>
                  <a:schemeClr val="tx1"/>
                </a:solidFill>
                <a:latin typeface="+mn-lt"/>
                <a:ea typeface="+mn-ea"/>
                <a:cs typeface="+mn-cs"/>
              </a:rPr>
              <a:t> saksofonen ble laget. (2021)</a:t>
            </a:r>
            <a:endParaRPr lang="nb-NO" dirty="0"/>
          </a:p>
        </p:txBody>
      </p:sp>
      <p:sp>
        <p:nvSpPr>
          <p:cNvPr id="4" name="Plassholder for lysbildenummer 3"/>
          <p:cNvSpPr>
            <a:spLocks noGrp="1"/>
          </p:cNvSpPr>
          <p:nvPr>
            <p:ph type="sldNum" sz="quarter" idx="10"/>
          </p:nvPr>
        </p:nvSpPr>
        <p:spPr/>
        <p:txBody>
          <a:bodyPr/>
          <a:lstStyle/>
          <a:p>
            <a:fld id="{7B1DEC44-846D-493B-9476-49D8643FFE93}" type="slidenum">
              <a:rPr lang="nb-NO" smtClean="0"/>
              <a:pPr/>
              <a:t>12</a:t>
            </a:fld>
            <a:endParaRPr lang="nb-NO"/>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I </a:t>
            </a:r>
            <a:r>
              <a:rPr lang="nb-NO" dirty="0" err="1" smtClean="0"/>
              <a:t>Dinant</a:t>
            </a:r>
            <a:r>
              <a:rPr lang="nb-NO" dirty="0" smtClean="0"/>
              <a:t> i Belgia, hjembyen</a:t>
            </a:r>
            <a:r>
              <a:rPr lang="nb-NO" baseline="0" dirty="0" smtClean="0"/>
              <a:t> til </a:t>
            </a:r>
            <a:r>
              <a:rPr lang="nb-NO" baseline="0" dirty="0" err="1" smtClean="0"/>
              <a:t>Adolphe</a:t>
            </a:r>
            <a:r>
              <a:rPr lang="nb-NO" baseline="0" dirty="0" smtClean="0"/>
              <a:t> </a:t>
            </a:r>
            <a:r>
              <a:rPr lang="nb-NO" baseline="0" dirty="0" err="1" smtClean="0"/>
              <a:t>Sax</a:t>
            </a:r>
            <a:r>
              <a:rPr lang="nb-NO" baseline="0" dirty="0" smtClean="0"/>
              <a:t>, er det laget mange flotte saksofonstatuer til minne om ham. </a:t>
            </a:r>
            <a:endParaRPr lang="nb-NO" dirty="0"/>
          </a:p>
        </p:txBody>
      </p:sp>
      <p:sp>
        <p:nvSpPr>
          <p:cNvPr id="4" name="Plassholder for lysbildenummer 3"/>
          <p:cNvSpPr>
            <a:spLocks noGrp="1"/>
          </p:cNvSpPr>
          <p:nvPr>
            <p:ph type="sldNum" sz="quarter" idx="10"/>
          </p:nvPr>
        </p:nvSpPr>
        <p:spPr/>
        <p:txBody>
          <a:bodyPr/>
          <a:lstStyle/>
          <a:p>
            <a:fld id="{7B1DEC44-846D-493B-9476-49D8643FFE93}" type="slidenum">
              <a:rPr lang="nb-NO" smtClean="0"/>
              <a:pPr/>
              <a:t>13</a:t>
            </a:fld>
            <a:endParaRPr lang="nb-NO"/>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Se hvor flotte farger og mønster de har</a:t>
            </a:r>
            <a:endParaRPr lang="nb-NO" dirty="0"/>
          </a:p>
        </p:txBody>
      </p:sp>
      <p:sp>
        <p:nvSpPr>
          <p:cNvPr id="4" name="Plassholder for lysbildenummer 3"/>
          <p:cNvSpPr>
            <a:spLocks noGrp="1"/>
          </p:cNvSpPr>
          <p:nvPr>
            <p:ph type="sldNum" sz="quarter" idx="10"/>
          </p:nvPr>
        </p:nvSpPr>
        <p:spPr/>
        <p:txBody>
          <a:bodyPr/>
          <a:lstStyle/>
          <a:p>
            <a:fld id="{7B1DEC44-846D-493B-9476-49D8643FFE93}" type="slidenum">
              <a:rPr lang="nb-NO" smtClean="0"/>
              <a:pPr/>
              <a:t>14</a:t>
            </a:fld>
            <a:endParaRPr lang="nb-NO"/>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Når vi lytter til musikk, får vi</a:t>
            </a:r>
            <a:r>
              <a:rPr lang="nb-NO" baseline="0" dirty="0" smtClean="0"/>
              <a:t> gjerne ASSOSIASJONER til noe. Det betyr at vi forbinder (binder sammen) noe med noe annet. </a:t>
            </a:r>
            <a:r>
              <a:rPr lang="nb-NO" baseline="0" dirty="0" err="1" smtClean="0"/>
              <a:t>F.eks</a:t>
            </a:r>
            <a:r>
              <a:rPr lang="nb-NO" baseline="0" dirty="0" smtClean="0"/>
              <a:t>, om noen sier SOL – da tenker en gjerne på sommer og varme. </a:t>
            </a:r>
            <a:endParaRPr lang="nb-NO" dirty="0"/>
          </a:p>
        </p:txBody>
      </p:sp>
      <p:sp>
        <p:nvSpPr>
          <p:cNvPr id="4" name="Plassholder for lysbildenummer 3"/>
          <p:cNvSpPr>
            <a:spLocks noGrp="1"/>
          </p:cNvSpPr>
          <p:nvPr>
            <p:ph type="sldNum" sz="quarter" idx="10"/>
          </p:nvPr>
        </p:nvSpPr>
        <p:spPr/>
        <p:txBody>
          <a:bodyPr/>
          <a:lstStyle/>
          <a:p>
            <a:fld id="{7B1DEC44-846D-493B-9476-49D8643FFE93}" type="slidenum">
              <a:rPr lang="nb-NO" smtClean="0"/>
              <a:pPr/>
              <a:t>15</a:t>
            </a:fld>
            <a:endParaRPr lang="nb-NO"/>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Hva kommer ut av din </a:t>
            </a:r>
            <a:r>
              <a:rPr lang="nb-NO" dirty="0" err="1" smtClean="0"/>
              <a:t>saxofon</a:t>
            </a:r>
            <a:r>
              <a:rPr lang="nb-NO" dirty="0" smtClean="0"/>
              <a:t> når du hører på </a:t>
            </a:r>
            <a:r>
              <a:rPr lang="nb-NO" dirty="0" err="1" smtClean="0"/>
              <a:t>saxofonmusikk</a:t>
            </a:r>
            <a:r>
              <a:rPr lang="nb-NO" dirty="0" smtClean="0"/>
              <a:t>??</a:t>
            </a:r>
            <a:r>
              <a:rPr lang="nb-NO" baseline="0" dirty="0" smtClean="0"/>
              <a:t> Nå skal du få din egen tegning. Der kan du fargelegge saksofonen, og tegne det du ASSOSIERER med musikken du lytter til. </a:t>
            </a:r>
          </a:p>
          <a:p>
            <a:endParaRPr lang="nb-NO" baseline="0" dirty="0" smtClean="0"/>
          </a:p>
          <a:p>
            <a:r>
              <a:rPr lang="nb-NO" baseline="0" dirty="0" smtClean="0"/>
              <a:t>I blogginnlegget ligger det et </a:t>
            </a:r>
            <a:r>
              <a:rPr lang="nb-NO" baseline="0" dirty="0" err="1" smtClean="0"/>
              <a:t>word-dokument</a:t>
            </a:r>
            <a:r>
              <a:rPr lang="nb-NO" baseline="0" dirty="0" smtClean="0"/>
              <a:t> med bilde av en saksofon som kan skrives ut til elevene. </a:t>
            </a:r>
          </a:p>
          <a:p>
            <a:endParaRPr lang="nb-NO" baseline="0" dirty="0" smtClean="0"/>
          </a:p>
          <a:p>
            <a:r>
              <a:rPr lang="nb-NO" baseline="0" dirty="0" smtClean="0"/>
              <a:t>Jan </a:t>
            </a:r>
            <a:r>
              <a:rPr lang="nb-NO" baseline="0" dirty="0" err="1" smtClean="0"/>
              <a:t>Garbarek</a:t>
            </a:r>
            <a:r>
              <a:rPr lang="nb-NO" baseline="0" dirty="0" smtClean="0"/>
              <a:t> er kanskje Norges mest kjente saksofonist. Han spilte utmarsjen i bryllupet til kronprins Haakon og Mette Marit. Den kan elevene ha i bakgrunn mens de begynner å tegne. Den første melodien er nok litt fremmed for elevene, men tenker det er spennende for dem å se fra bryllupet likevel. Den andre melodien begynner på</a:t>
            </a:r>
            <a:r>
              <a:rPr lang="nb-NO" b="1" baseline="0" dirty="0" smtClean="0"/>
              <a:t> 3:40 </a:t>
            </a:r>
            <a:r>
              <a:rPr lang="nb-NO" baseline="0" dirty="0" smtClean="0"/>
              <a:t>– og er en gammel brudemarsj. </a:t>
            </a:r>
          </a:p>
          <a:p>
            <a:endParaRPr lang="nb-NO" baseline="0" dirty="0" smtClean="0"/>
          </a:p>
          <a:p>
            <a:r>
              <a:rPr lang="nb-NO" baseline="0" dirty="0" smtClean="0"/>
              <a:t>https://youtu.be/teUA5Q-4aJQ</a:t>
            </a:r>
          </a:p>
          <a:p>
            <a:endParaRPr lang="nb-NO" dirty="0" smtClean="0"/>
          </a:p>
          <a:p>
            <a:r>
              <a:rPr lang="nb-NO" dirty="0" smtClean="0"/>
              <a:t>Eller en kan lytte til FIREPLACE</a:t>
            </a:r>
            <a:r>
              <a:rPr lang="nb-NO" baseline="0" dirty="0" smtClean="0"/>
              <a:t> JAZZ direktesendt her: </a:t>
            </a:r>
          </a:p>
          <a:p>
            <a:r>
              <a:rPr lang="nb-NO" baseline="0" dirty="0" smtClean="0"/>
              <a:t>https://youtu.be/dpyb7W7atKE</a:t>
            </a:r>
            <a:endParaRPr lang="nb-NO" dirty="0"/>
          </a:p>
        </p:txBody>
      </p:sp>
      <p:sp>
        <p:nvSpPr>
          <p:cNvPr id="4" name="Plassholder for lysbildenummer 3"/>
          <p:cNvSpPr>
            <a:spLocks noGrp="1"/>
          </p:cNvSpPr>
          <p:nvPr>
            <p:ph type="sldNum" sz="quarter" idx="10"/>
          </p:nvPr>
        </p:nvSpPr>
        <p:spPr/>
        <p:txBody>
          <a:bodyPr/>
          <a:lstStyle/>
          <a:p>
            <a:fld id="{7B1DEC44-846D-493B-9476-49D8643FFE93}" type="slidenum">
              <a:rPr lang="nb-NO" smtClean="0"/>
              <a:pPr/>
              <a:t>16</a:t>
            </a:fld>
            <a:endParaRPr lang="nb-NO"/>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Her er en saksofonkvartett </a:t>
            </a:r>
            <a:r>
              <a:rPr lang="nb-NO" sz="1200" b="0" kern="1200" dirty="0" smtClean="0">
                <a:solidFill>
                  <a:schemeClr val="tx1"/>
                </a:solidFill>
                <a:latin typeface="+mn-lt"/>
                <a:ea typeface="+mn-ea"/>
                <a:cs typeface="+mn-cs"/>
              </a:rPr>
              <a:t>(</a:t>
            </a:r>
            <a:r>
              <a:rPr lang="nb-NO" sz="1200" b="1" kern="1200" dirty="0" smtClean="0">
                <a:solidFill>
                  <a:schemeClr val="tx1"/>
                </a:solidFill>
                <a:latin typeface="+mn-lt"/>
                <a:ea typeface="+mn-ea"/>
                <a:cs typeface="+mn-cs"/>
              </a:rPr>
              <a:t>fire</a:t>
            </a:r>
            <a:r>
              <a:rPr lang="nb-NO" sz="1200" b="0" kern="1200" dirty="0" smtClean="0">
                <a:solidFill>
                  <a:schemeClr val="tx1"/>
                </a:solidFill>
                <a:latin typeface="+mn-lt"/>
                <a:ea typeface="+mn-ea"/>
                <a:cs typeface="+mn-cs"/>
              </a:rPr>
              <a:t> musikanter</a:t>
            </a:r>
            <a:r>
              <a:rPr lang="nb-NO" sz="1200" b="0" kern="1200" baseline="0" dirty="0" smtClean="0">
                <a:solidFill>
                  <a:schemeClr val="tx1"/>
                </a:solidFill>
                <a:latin typeface="+mn-lt"/>
                <a:ea typeface="+mn-ea"/>
                <a:cs typeface="+mn-cs"/>
              </a:rPr>
              <a:t>).De spiller et stykke av Vivaldi. Legg merke til fingrene deres </a:t>
            </a:r>
            <a:r>
              <a:rPr lang="nb-NO" sz="1200" b="0" kern="1200" baseline="0" dirty="0" smtClean="0">
                <a:solidFill>
                  <a:schemeClr val="tx1"/>
                </a:solidFill>
                <a:latin typeface="+mn-lt"/>
                <a:ea typeface="+mn-ea"/>
                <a:cs typeface="+mn-cs"/>
                <a:sym typeface="Wingdings" pitchFamily="2" charset="2"/>
              </a:rPr>
              <a:t> </a:t>
            </a:r>
          </a:p>
          <a:p>
            <a:pPr marL="0" marR="0" indent="0" algn="l" defTabSz="914400" rtl="0" eaLnBrk="1" fontAlgn="auto" latinLnBrk="0" hangingPunct="1">
              <a:lnSpc>
                <a:spcPct val="100000"/>
              </a:lnSpc>
              <a:spcBef>
                <a:spcPts val="0"/>
              </a:spcBef>
              <a:spcAft>
                <a:spcPts val="0"/>
              </a:spcAft>
              <a:buClrTx/>
              <a:buSzTx/>
              <a:buFontTx/>
              <a:buNone/>
              <a:tabLst/>
              <a:defRPr/>
            </a:pPr>
            <a:r>
              <a:rPr lang="nb-NO" sz="1200" b="0" i="0" kern="1200" dirty="0" smtClean="0">
                <a:solidFill>
                  <a:schemeClr val="tx1"/>
                </a:solidFill>
                <a:latin typeface="+mn-lt"/>
                <a:ea typeface="+mn-ea"/>
                <a:cs typeface="+mn-cs"/>
              </a:rPr>
              <a:t>ITALIENSK SAKSOFON</a:t>
            </a:r>
            <a:r>
              <a:rPr lang="nb-NO" sz="1200" b="0" i="0" kern="1200" baseline="0" dirty="0" smtClean="0">
                <a:solidFill>
                  <a:schemeClr val="tx1"/>
                </a:solidFill>
                <a:latin typeface="+mn-lt"/>
                <a:ea typeface="+mn-ea"/>
                <a:cs typeface="+mn-cs"/>
              </a:rPr>
              <a:t> KV</a:t>
            </a:r>
            <a:r>
              <a:rPr lang="nb-NO" sz="1200" b="0" i="0" kern="1200" dirty="0" smtClean="0">
                <a:solidFill>
                  <a:schemeClr val="tx1"/>
                </a:solidFill>
                <a:latin typeface="+mn-lt"/>
                <a:ea typeface="+mn-ea"/>
                <a:cs typeface="+mn-cs"/>
              </a:rPr>
              <a:t>ARTET ved Grand Canyon Arizona - Federico </a:t>
            </a:r>
            <a:r>
              <a:rPr lang="nb-NO" sz="1200" b="0" i="0" kern="1200" dirty="0" err="1" smtClean="0">
                <a:solidFill>
                  <a:schemeClr val="tx1"/>
                </a:solidFill>
                <a:latin typeface="+mn-lt"/>
                <a:ea typeface="+mn-ea"/>
                <a:cs typeface="+mn-cs"/>
              </a:rPr>
              <a:t>Mondelci</a:t>
            </a:r>
            <a:r>
              <a:rPr lang="nb-NO" sz="1200" b="0" i="0" kern="1200" dirty="0" smtClean="0">
                <a:solidFill>
                  <a:schemeClr val="tx1"/>
                </a:solidFill>
                <a:latin typeface="+mn-lt"/>
                <a:ea typeface="+mn-ea"/>
                <a:cs typeface="+mn-cs"/>
              </a:rPr>
              <a:t> sopran, </a:t>
            </a:r>
            <a:r>
              <a:rPr lang="nb-NO" sz="1200" b="0" i="0" kern="1200" dirty="0" err="1" smtClean="0">
                <a:solidFill>
                  <a:schemeClr val="tx1"/>
                </a:solidFill>
                <a:latin typeface="+mn-lt"/>
                <a:ea typeface="+mn-ea"/>
                <a:cs typeface="+mn-cs"/>
              </a:rPr>
              <a:t>Davide</a:t>
            </a:r>
            <a:r>
              <a:rPr lang="nb-NO" sz="1200" b="0" i="0" kern="1200" dirty="0" smtClean="0">
                <a:solidFill>
                  <a:schemeClr val="tx1"/>
                </a:solidFill>
                <a:latin typeface="+mn-lt"/>
                <a:ea typeface="+mn-ea"/>
                <a:cs typeface="+mn-cs"/>
              </a:rPr>
              <a:t> </a:t>
            </a:r>
            <a:r>
              <a:rPr lang="nb-NO" sz="1200" b="0" i="0" kern="1200" dirty="0" err="1" smtClean="0">
                <a:solidFill>
                  <a:schemeClr val="tx1"/>
                </a:solidFill>
                <a:latin typeface="+mn-lt"/>
                <a:ea typeface="+mn-ea"/>
                <a:cs typeface="+mn-cs"/>
              </a:rPr>
              <a:t>Bartelucci</a:t>
            </a:r>
            <a:r>
              <a:rPr lang="nb-NO" sz="1200" b="0" i="0" kern="1200" dirty="0" smtClean="0">
                <a:solidFill>
                  <a:schemeClr val="tx1"/>
                </a:solidFill>
                <a:latin typeface="+mn-lt"/>
                <a:ea typeface="+mn-ea"/>
                <a:cs typeface="+mn-cs"/>
              </a:rPr>
              <a:t> alt, </a:t>
            </a:r>
            <a:r>
              <a:rPr lang="nb-NO" sz="1200" b="0" i="0" kern="1200" dirty="0" err="1" smtClean="0">
                <a:solidFill>
                  <a:schemeClr val="tx1"/>
                </a:solidFill>
                <a:latin typeface="+mn-lt"/>
                <a:ea typeface="+mn-ea"/>
                <a:cs typeface="+mn-cs"/>
              </a:rPr>
              <a:t>Pasquale</a:t>
            </a:r>
            <a:r>
              <a:rPr lang="nb-NO" sz="1200" b="0" i="0" kern="1200" dirty="0" smtClean="0">
                <a:solidFill>
                  <a:schemeClr val="tx1"/>
                </a:solidFill>
                <a:latin typeface="+mn-lt"/>
                <a:ea typeface="+mn-ea"/>
                <a:cs typeface="+mn-cs"/>
              </a:rPr>
              <a:t> Cesare tenor, </a:t>
            </a:r>
            <a:r>
              <a:rPr lang="nb-NO" sz="1200" b="0" i="0" kern="1200" dirty="0" err="1" smtClean="0">
                <a:solidFill>
                  <a:schemeClr val="tx1"/>
                </a:solidFill>
                <a:latin typeface="+mn-lt"/>
                <a:ea typeface="+mn-ea"/>
                <a:cs typeface="+mn-cs"/>
              </a:rPr>
              <a:t>Michele</a:t>
            </a:r>
            <a:r>
              <a:rPr lang="nb-NO" sz="1200" b="0" i="0" kern="1200" dirty="0" smtClean="0">
                <a:solidFill>
                  <a:schemeClr val="tx1"/>
                </a:solidFill>
                <a:latin typeface="+mn-lt"/>
                <a:ea typeface="+mn-ea"/>
                <a:cs typeface="+mn-cs"/>
              </a:rPr>
              <a:t> </a:t>
            </a:r>
            <a:r>
              <a:rPr lang="nb-NO" sz="1200" b="0" i="0" kern="1200" dirty="0" err="1" smtClean="0">
                <a:solidFill>
                  <a:schemeClr val="tx1"/>
                </a:solidFill>
                <a:latin typeface="+mn-lt"/>
                <a:ea typeface="+mn-ea"/>
                <a:cs typeface="+mn-cs"/>
              </a:rPr>
              <a:t>Paolino</a:t>
            </a:r>
            <a:r>
              <a:rPr lang="nb-NO" sz="1200" b="0" i="0" kern="1200" dirty="0" smtClean="0">
                <a:solidFill>
                  <a:schemeClr val="tx1"/>
                </a:solidFill>
                <a:latin typeface="+mn-lt"/>
                <a:ea typeface="+mn-ea"/>
                <a:cs typeface="+mn-cs"/>
              </a:rPr>
              <a:t> </a:t>
            </a:r>
            <a:r>
              <a:rPr lang="nb-NO" sz="1200" b="0" i="0" kern="1200" dirty="0" err="1" smtClean="0">
                <a:solidFill>
                  <a:schemeClr val="tx1"/>
                </a:solidFill>
                <a:latin typeface="+mn-lt"/>
                <a:ea typeface="+mn-ea"/>
                <a:cs typeface="+mn-cs"/>
              </a:rPr>
              <a:t>Bariton</a:t>
            </a:r>
            <a:endParaRPr lang="nb-NO"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200" b="1" kern="1200" dirty="0" smtClean="0">
                <a:solidFill>
                  <a:schemeClr val="tx1"/>
                </a:solidFill>
                <a:latin typeface="+mn-lt"/>
                <a:ea typeface="+mn-ea"/>
                <a:cs typeface="+mn-cs"/>
              </a:rPr>
              <a:t>https://youtu.be/vXzg5tEy2cQ</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b="1" kern="1200" dirty="0" smtClean="0">
              <a:solidFill>
                <a:schemeClr val="tx1"/>
              </a:solidFill>
              <a:latin typeface="+mn-lt"/>
              <a:ea typeface="+mn-ea"/>
              <a:cs typeface="+mn-cs"/>
            </a:endParaRPr>
          </a:p>
          <a:p>
            <a:endParaRPr lang="nb-NO" dirty="0" smtClean="0"/>
          </a:p>
          <a:p>
            <a:r>
              <a:rPr lang="nb-NO" dirty="0" smtClean="0"/>
              <a:t>Alternativer: </a:t>
            </a:r>
          </a:p>
          <a:p>
            <a:r>
              <a:rPr lang="nb-NO" dirty="0" smtClean="0"/>
              <a:t>https://youtu.be/TOqSpXamaOw   </a:t>
            </a:r>
          </a:p>
          <a:p>
            <a:r>
              <a:rPr lang="nb-NO" dirty="0" smtClean="0"/>
              <a:t>8</a:t>
            </a:r>
            <a:r>
              <a:rPr lang="nb-NO" baseline="0" dirty="0" smtClean="0"/>
              <a:t> unge saksofonister fra Korea som spiller et stykke sammen. Fantastisk flott, men litt vanskeligere å se fingersettingen. </a:t>
            </a:r>
          </a:p>
          <a:p>
            <a:endParaRPr lang="nb-NO" dirty="0" smtClean="0"/>
          </a:p>
          <a:p>
            <a:r>
              <a:rPr lang="nb-NO" dirty="0" smtClean="0"/>
              <a:t>https://youtu.be/2sa5RaiPLm0</a:t>
            </a:r>
          </a:p>
          <a:p>
            <a:r>
              <a:rPr lang="nb-NO" dirty="0" smtClean="0"/>
              <a:t>9 unge som spiller Vinter av Vivaldi</a:t>
            </a:r>
          </a:p>
          <a:p>
            <a:endParaRPr lang="nb-NO" dirty="0" smtClean="0"/>
          </a:p>
          <a:p>
            <a:r>
              <a:rPr lang="nb-NO" dirty="0" smtClean="0"/>
              <a:t>https://youtu.be/eSeHV6QjE9w</a:t>
            </a:r>
          </a:p>
          <a:p>
            <a:r>
              <a:rPr lang="nb-NO" dirty="0" err="1" smtClean="0"/>
              <a:t>Seth</a:t>
            </a:r>
            <a:r>
              <a:rPr lang="nb-NO" dirty="0" smtClean="0"/>
              <a:t> </a:t>
            </a:r>
            <a:r>
              <a:rPr lang="nb-NO" dirty="0" err="1" smtClean="0"/>
              <a:t>Radman</a:t>
            </a:r>
            <a:r>
              <a:rPr lang="nb-NO" dirty="0" smtClean="0"/>
              <a:t> – en ung mann som selv spiller 4 ulike saksofonstemmer.</a:t>
            </a:r>
            <a:r>
              <a:rPr lang="nb-NO" baseline="0" dirty="0" smtClean="0"/>
              <a:t> Her vises fingerspillet veldig godt.</a:t>
            </a:r>
          </a:p>
          <a:p>
            <a:endParaRPr lang="nb-NO" baseline="0" dirty="0" smtClean="0"/>
          </a:p>
          <a:p>
            <a:r>
              <a:rPr lang="nb-NO" dirty="0" smtClean="0"/>
              <a:t>https://youtu.be/Q32KnGdG7b0</a:t>
            </a:r>
          </a:p>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En kvartett</a:t>
            </a:r>
            <a:r>
              <a:rPr lang="nb-NO" baseline="0" dirty="0" smtClean="0"/>
              <a:t> av fire unge damer som spiller </a:t>
            </a:r>
            <a:r>
              <a:rPr lang="nb-NO" sz="1200" b="0" i="0" kern="1200" dirty="0" err="1" smtClean="0">
                <a:solidFill>
                  <a:schemeClr val="tx1"/>
                </a:solidFill>
                <a:effectLst/>
                <a:latin typeface="+mn-lt"/>
                <a:ea typeface="+mn-ea"/>
                <a:cs typeface="+mn-cs"/>
              </a:rPr>
              <a:t>Palladio</a:t>
            </a:r>
            <a:r>
              <a:rPr lang="nb-NO" sz="1200" b="0" i="0" kern="1200" dirty="0" smtClean="0">
                <a:solidFill>
                  <a:schemeClr val="tx1"/>
                </a:solidFill>
                <a:effectLst/>
                <a:latin typeface="+mn-lt"/>
                <a:ea typeface="+mn-ea"/>
                <a:cs typeface="+mn-cs"/>
              </a:rPr>
              <a:t> av Karl </a:t>
            </a:r>
            <a:r>
              <a:rPr lang="nb-NO" sz="1200" b="0" i="0" kern="1200" dirty="0" err="1" smtClean="0">
                <a:solidFill>
                  <a:schemeClr val="tx1"/>
                </a:solidFill>
                <a:effectLst/>
                <a:latin typeface="+mn-lt"/>
                <a:ea typeface="+mn-ea"/>
                <a:cs typeface="+mn-cs"/>
              </a:rPr>
              <a:t>Jenkins</a:t>
            </a:r>
            <a:endParaRPr lang="nb-NO" sz="1200" b="0" i="0" kern="1200" dirty="0" smtClean="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7B1DEC44-846D-493B-9476-49D8643FFE93}" type="slidenum">
              <a:rPr lang="nb-NO" smtClean="0"/>
              <a:pPr/>
              <a:t>17</a:t>
            </a:fld>
            <a:endParaRPr lang="nb-NO"/>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Det er ikke bare saksofonen som er en</a:t>
            </a:r>
            <a:r>
              <a:rPr lang="nb-NO" baseline="0" dirty="0" smtClean="0"/>
              <a:t> treblåser. Alle fløytene du ser her er treblåsere. De har altså et lite stykke tre i munnstykket. Tverrfløyten (nr 2 fra venstre) blir fremdeles regnet blant treblåserne, men har nå som regel munnstykke i kun metall – ofte sølv. Tidligere var det vanlig at det var laget av tre. </a:t>
            </a:r>
          </a:p>
          <a:p>
            <a:endParaRPr lang="nb-NO" baseline="0" dirty="0" smtClean="0"/>
          </a:p>
          <a:p>
            <a:r>
              <a:rPr lang="nb-NO" dirty="0" smtClean="0"/>
              <a:t>https://youtu.be/Cwfj9Xx2LF4</a:t>
            </a:r>
          </a:p>
          <a:p>
            <a:r>
              <a:rPr lang="nb-NO" dirty="0" smtClean="0"/>
              <a:t>I denne 2:37 lange videoen, vises 6 ulike treblåsere. En side</a:t>
            </a:r>
            <a:r>
              <a:rPr lang="nb-NO" baseline="0" dirty="0" smtClean="0"/>
              <a:t> for barn. </a:t>
            </a:r>
            <a:endParaRPr lang="nb-NO" dirty="0"/>
          </a:p>
        </p:txBody>
      </p:sp>
      <p:sp>
        <p:nvSpPr>
          <p:cNvPr id="4" name="Plassholder for lysbildenummer 3"/>
          <p:cNvSpPr>
            <a:spLocks noGrp="1"/>
          </p:cNvSpPr>
          <p:nvPr>
            <p:ph type="sldNum" sz="quarter" idx="10"/>
          </p:nvPr>
        </p:nvSpPr>
        <p:spPr/>
        <p:txBody>
          <a:bodyPr/>
          <a:lstStyle/>
          <a:p>
            <a:fld id="{7B1DEC44-846D-493B-9476-49D8643FFE93}" type="slidenum">
              <a:rPr lang="nb-NO" smtClean="0"/>
              <a:pPr/>
              <a:t>18</a:t>
            </a:fld>
            <a:endParaRPr lang="nb-NO"/>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Det er veldig</a:t>
            </a:r>
            <a:r>
              <a:rPr lang="nb-NO" baseline="0" dirty="0" smtClean="0"/>
              <a:t> mange deler som skal settes sammen i en saksofon. Og før de skal settes sammen skal de jo også </a:t>
            </a:r>
            <a:r>
              <a:rPr lang="nb-NO" b="1" baseline="0" dirty="0" smtClean="0"/>
              <a:t>lages</a:t>
            </a:r>
            <a:r>
              <a:rPr lang="nb-NO" baseline="0" dirty="0" smtClean="0"/>
              <a:t>. Hver del må passe helt nøyaktig inn for at det skal bli et godt instrument. </a:t>
            </a:r>
            <a:r>
              <a:rPr lang="nb-NO" b="1" baseline="0" dirty="0" smtClean="0"/>
              <a:t>Det er ganske imponerende</a:t>
            </a:r>
            <a:r>
              <a:rPr lang="nb-NO" baseline="0" dirty="0" smtClean="0"/>
              <a:t>. </a:t>
            </a:r>
          </a:p>
          <a:p>
            <a:endParaRPr lang="nb-NO" baseline="0" dirty="0" smtClean="0"/>
          </a:p>
          <a:p>
            <a:r>
              <a:rPr lang="nb-NO" baseline="0" dirty="0" smtClean="0"/>
              <a:t>Her er en animasjonsfilm som viser hvordan delene settes sammen. Er det noen som klarer å telle?? (Det er omtrent 600 deler til en saksofon).</a:t>
            </a:r>
          </a:p>
          <a:p>
            <a:endParaRPr lang="nb-NO" baseline="0" dirty="0" smtClean="0"/>
          </a:p>
          <a:p>
            <a:r>
              <a:rPr lang="nb-NO" dirty="0" smtClean="0"/>
              <a:t>https://youtu.be/gNgb0l0VAd4</a:t>
            </a:r>
          </a:p>
          <a:p>
            <a:endParaRPr lang="nb-NO" dirty="0" smtClean="0"/>
          </a:p>
          <a:p>
            <a:r>
              <a:rPr lang="nb-NO" dirty="0" smtClean="0"/>
              <a:t>Det viktigste vises fra 0:40 – 3:30. Om du synes den er litt for lang, kan du ta med dette</a:t>
            </a:r>
            <a:r>
              <a:rPr lang="nb-NO" baseline="0" dirty="0" smtClean="0"/>
              <a:t> utklippet. </a:t>
            </a:r>
            <a:endParaRPr lang="nb-NO" dirty="0"/>
          </a:p>
        </p:txBody>
      </p:sp>
      <p:sp>
        <p:nvSpPr>
          <p:cNvPr id="4" name="Plassholder for lysbildenummer 3"/>
          <p:cNvSpPr>
            <a:spLocks noGrp="1"/>
          </p:cNvSpPr>
          <p:nvPr>
            <p:ph type="sldNum" sz="quarter" idx="10"/>
          </p:nvPr>
        </p:nvSpPr>
        <p:spPr/>
        <p:txBody>
          <a:bodyPr/>
          <a:lstStyle/>
          <a:p>
            <a:fld id="{7B1DEC44-846D-493B-9476-49D8643FFE93}" type="slidenum">
              <a:rPr lang="nb-NO" smtClean="0"/>
              <a:pPr/>
              <a:t>19</a:t>
            </a:fld>
            <a:endParaRPr lang="nb-N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baseline="0" dirty="0" smtClean="0"/>
              <a:t>Hvor ble den laget? Finnes det ulike typer? Hvor spilles det på saksofon? Hvem spiller? Hva vet vi om dette instrumentene? La elevene få være med og myldre litt – både formulere spørsmål, og fortelle hva de vet og hva de tenker om saksofonen. </a:t>
            </a:r>
            <a:endParaRPr lang="nb-NO" dirty="0"/>
          </a:p>
        </p:txBody>
      </p:sp>
      <p:sp>
        <p:nvSpPr>
          <p:cNvPr id="4" name="Plassholder for lysbildenummer 3"/>
          <p:cNvSpPr>
            <a:spLocks noGrp="1"/>
          </p:cNvSpPr>
          <p:nvPr>
            <p:ph type="sldNum" sz="quarter" idx="10"/>
          </p:nvPr>
        </p:nvSpPr>
        <p:spPr/>
        <p:txBody>
          <a:bodyPr/>
          <a:lstStyle/>
          <a:p>
            <a:fld id="{7B1DEC44-846D-493B-9476-49D8643FFE93}" type="slidenum">
              <a:rPr lang="nb-NO" smtClean="0"/>
              <a:pPr/>
              <a:t>2</a:t>
            </a:fld>
            <a:endParaRPr lang="nb-NO"/>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baseline="0" dirty="0" smtClean="0"/>
              <a:t>Saksofon spilles oftest samme med andre instrumenter. Karolina og </a:t>
            </a:r>
            <a:r>
              <a:rPr lang="nb-NO" baseline="0" dirty="0" err="1" smtClean="0"/>
              <a:t>Daniele</a:t>
            </a:r>
            <a:r>
              <a:rPr lang="nb-NO" baseline="0" dirty="0" smtClean="0"/>
              <a:t> har spilt inn mange låter sammen, og jeg synes det er både spennende og vakkert å se og lytte til dem. Håper du også vil like dette.</a:t>
            </a:r>
          </a:p>
          <a:p>
            <a:endParaRPr lang="nb-NO" baseline="0" dirty="0" smtClean="0"/>
          </a:p>
          <a:p>
            <a:r>
              <a:rPr lang="nb-NO" baseline="0" dirty="0" smtClean="0"/>
              <a:t>https://youtu.be/gCTCB02X_j0  </a:t>
            </a:r>
          </a:p>
          <a:p>
            <a:endParaRPr lang="nb-NO" baseline="0" dirty="0" smtClean="0"/>
          </a:p>
          <a:p>
            <a:r>
              <a:rPr lang="nb-NO" baseline="0" dirty="0" smtClean="0"/>
              <a:t>Her finner du en liste med flere låter. Velg gjerne en som passer din klasse best.</a:t>
            </a:r>
          </a:p>
          <a:p>
            <a:r>
              <a:rPr lang="nb-NO" dirty="0" err="1" smtClean="0">
                <a:hlinkClick r:id="rId3"/>
              </a:rPr>
              <a:t>daniele</a:t>
            </a:r>
            <a:r>
              <a:rPr lang="nb-NO" dirty="0" smtClean="0">
                <a:hlinkClick r:id="rId3"/>
              </a:rPr>
              <a:t> vitale </a:t>
            </a:r>
            <a:r>
              <a:rPr lang="nb-NO" dirty="0" err="1" smtClean="0">
                <a:hlinkClick r:id="rId3"/>
              </a:rPr>
              <a:t>karolina</a:t>
            </a:r>
            <a:r>
              <a:rPr lang="nb-NO" dirty="0" smtClean="0">
                <a:hlinkClick r:id="rId3"/>
              </a:rPr>
              <a:t> </a:t>
            </a:r>
            <a:r>
              <a:rPr lang="nb-NO" dirty="0" err="1" smtClean="0">
                <a:hlinkClick r:id="rId3"/>
              </a:rPr>
              <a:t>protsenko</a:t>
            </a:r>
            <a:r>
              <a:rPr lang="nb-NO" dirty="0" smtClean="0">
                <a:hlinkClick r:id="rId3"/>
              </a:rPr>
              <a:t> - </a:t>
            </a:r>
            <a:r>
              <a:rPr lang="nb-NO" dirty="0" err="1" smtClean="0">
                <a:hlinkClick r:id="rId3"/>
              </a:rPr>
              <a:t>YouTube</a:t>
            </a:r>
            <a:endParaRPr lang="nb-NO" baseline="0" dirty="0" smtClean="0"/>
          </a:p>
          <a:p>
            <a:endParaRPr lang="nb-NO" baseline="0" dirty="0" smtClean="0"/>
          </a:p>
        </p:txBody>
      </p:sp>
      <p:sp>
        <p:nvSpPr>
          <p:cNvPr id="4" name="Plassholder for lysbildenummer 3"/>
          <p:cNvSpPr>
            <a:spLocks noGrp="1"/>
          </p:cNvSpPr>
          <p:nvPr>
            <p:ph type="sldNum" sz="quarter" idx="10"/>
          </p:nvPr>
        </p:nvSpPr>
        <p:spPr/>
        <p:txBody>
          <a:bodyPr/>
          <a:lstStyle/>
          <a:p>
            <a:fld id="{7B1DEC44-846D-493B-9476-49D8643FFE93}" type="slidenum">
              <a:rPr lang="nb-NO" smtClean="0"/>
              <a:pPr/>
              <a:t>20</a:t>
            </a:fld>
            <a:endParaRPr lang="nb-NO"/>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Du kan enkelt lage ditt</a:t>
            </a:r>
            <a:r>
              <a:rPr lang="nb-NO" baseline="0" dirty="0" smtClean="0"/>
              <a:t> eget blåseinstrument. Det eneste du trenger er et rør (f.eks. tørkerull) en liten bit fra en hageslange, gummistrikk og en ballong. </a:t>
            </a:r>
          </a:p>
          <a:p>
            <a:endParaRPr lang="nb-NO" baseline="0" dirty="0" smtClean="0"/>
          </a:p>
          <a:p>
            <a:r>
              <a:rPr lang="nb-NO" baseline="0" dirty="0" smtClean="0"/>
              <a:t>Filmen startet her på 5:55</a:t>
            </a:r>
          </a:p>
          <a:p>
            <a:r>
              <a:rPr lang="nb-NO" dirty="0" smtClean="0"/>
              <a:t>https://youtu.be/SkGRzkMgogo?t=354</a:t>
            </a:r>
          </a:p>
          <a:p>
            <a:endParaRPr lang="nb-NO" dirty="0" smtClean="0"/>
          </a:p>
          <a:p>
            <a:endParaRPr lang="nb-NO" dirty="0" smtClean="0"/>
          </a:p>
          <a:p>
            <a:r>
              <a:rPr lang="nb-NO" dirty="0" smtClean="0"/>
              <a:t>Nb: for å få lyd må ballongen ligge flatt mot røret. Prøv også å lage 3-4</a:t>
            </a:r>
            <a:r>
              <a:rPr lang="nb-NO" baseline="0" dirty="0" smtClean="0"/>
              <a:t> små fingerhull på fremsiden, og ett bak til tommelen. </a:t>
            </a:r>
            <a:endParaRPr lang="nb-NO" dirty="0"/>
          </a:p>
        </p:txBody>
      </p:sp>
      <p:sp>
        <p:nvSpPr>
          <p:cNvPr id="4" name="Plassholder for lysbildenummer 3"/>
          <p:cNvSpPr>
            <a:spLocks noGrp="1"/>
          </p:cNvSpPr>
          <p:nvPr>
            <p:ph type="sldNum" sz="quarter" idx="10"/>
          </p:nvPr>
        </p:nvSpPr>
        <p:spPr/>
        <p:txBody>
          <a:bodyPr/>
          <a:lstStyle/>
          <a:p>
            <a:fld id="{7B1DEC44-846D-493B-9476-49D8643FFE93}" type="slidenum">
              <a:rPr lang="nb-NO" smtClean="0"/>
              <a:pPr/>
              <a:t>21</a:t>
            </a:fld>
            <a:endParaRPr lang="nb-NO"/>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Nå er det på tide å bare ha det litt gøy </a:t>
            </a:r>
            <a:r>
              <a:rPr lang="nb-NO" dirty="0" smtClean="0">
                <a:sym typeface="Wingdings" pitchFamily="2" charset="2"/>
              </a:rPr>
              <a:t>. Kos dere</a:t>
            </a:r>
            <a:r>
              <a:rPr lang="nb-NO" baseline="0" dirty="0" smtClean="0">
                <a:sym typeface="Wingdings" pitchFamily="2" charset="2"/>
              </a:rPr>
              <a:t> med filmen, og legg merke til musikken i bakgrunnen.</a:t>
            </a:r>
            <a:endParaRPr lang="nb-NO" dirty="0" smtClean="0"/>
          </a:p>
          <a:p>
            <a:endParaRPr lang="nb-NO" dirty="0" smtClean="0"/>
          </a:p>
          <a:p>
            <a:r>
              <a:rPr lang="nb-NO" dirty="0" smtClean="0"/>
              <a:t>https://youtu.be/N9irl60bduk</a:t>
            </a:r>
            <a:endParaRPr lang="nb-NO" dirty="0"/>
          </a:p>
        </p:txBody>
      </p:sp>
      <p:sp>
        <p:nvSpPr>
          <p:cNvPr id="4" name="Plassholder for lysbildenummer 3"/>
          <p:cNvSpPr>
            <a:spLocks noGrp="1"/>
          </p:cNvSpPr>
          <p:nvPr>
            <p:ph type="sldNum" sz="quarter" idx="10"/>
          </p:nvPr>
        </p:nvSpPr>
        <p:spPr/>
        <p:txBody>
          <a:bodyPr/>
          <a:lstStyle/>
          <a:p>
            <a:fld id="{7B1DEC44-846D-493B-9476-49D8643FFE93}" type="slidenum">
              <a:rPr lang="nb-NO" smtClean="0"/>
              <a:pPr/>
              <a:t>22</a:t>
            </a:fld>
            <a:endParaRPr lang="nb-NO"/>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Saksofon er ofte forbundet med</a:t>
            </a:r>
            <a:r>
              <a:rPr lang="nb-NO" baseline="0" dirty="0" smtClean="0"/>
              <a:t> </a:t>
            </a:r>
            <a:r>
              <a:rPr lang="nb-NO" sz="1200" b="1" i="0" kern="1200" dirty="0" smtClean="0">
                <a:solidFill>
                  <a:schemeClr val="tx1"/>
                </a:solidFill>
                <a:latin typeface="+mn-lt"/>
                <a:ea typeface="+mn-ea"/>
                <a:cs typeface="+mn-cs"/>
              </a:rPr>
              <a:t>Jazz, </a:t>
            </a:r>
            <a:r>
              <a:rPr lang="nb-NO" sz="1200" b="0" i="0" kern="1200" dirty="0" smtClean="0">
                <a:solidFill>
                  <a:schemeClr val="tx1"/>
                </a:solidFill>
                <a:latin typeface="+mn-lt"/>
                <a:ea typeface="+mn-ea"/>
                <a:cs typeface="+mn-cs"/>
              </a:rPr>
              <a:t>som er en musikksjanger.</a:t>
            </a:r>
          </a:p>
          <a:p>
            <a:endParaRPr lang="nb-NO" sz="1200" b="0" i="0" kern="1200" dirty="0" smtClean="0">
              <a:solidFill>
                <a:schemeClr val="tx1"/>
              </a:solidFill>
              <a:latin typeface="+mn-lt"/>
              <a:ea typeface="+mn-ea"/>
              <a:cs typeface="+mn-cs"/>
            </a:endParaRPr>
          </a:p>
          <a:p>
            <a:r>
              <a:rPr lang="nb-NO" sz="1200" b="0" i="0" kern="1200" dirty="0" smtClean="0">
                <a:solidFill>
                  <a:schemeClr val="tx1"/>
                </a:solidFill>
                <a:latin typeface="+mn-lt"/>
                <a:ea typeface="+mn-ea"/>
                <a:cs typeface="+mn-cs"/>
              </a:rPr>
              <a:t>Den</a:t>
            </a:r>
            <a:r>
              <a:rPr lang="nb-NO" sz="1200" b="0" i="0" kern="1200" baseline="0" dirty="0" smtClean="0">
                <a:solidFill>
                  <a:schemeClr val="tx1"/>
                </a:solidFill>
                <a:latin typeface="+mn-lt"/>
                <a:ea typeface="+mn-ea"/>
                <a:cs typeface="+mn-cs"/>
              </a:rPr>
              <a:t> startet </a:t>
            </a:r>
            <a:r>
              <a:rPr lang="nb-NO" sz="1200" b="0" i="0" kern="1200" dirty="0" smtClean="0">
                <a:solidFill>
                  <a:schemeClr val="tx1"/>
                </a:solidFill>
                <a:latin typeface="+mn-lt"/>
                <a:ea typeface="+mn-ea"/>
                <a:cs typeface="+mn-cs"/>
              </a:rPr>
              <a:t>i</a:t>
            </a:r>
            <a:r>
              <a:rPr lang="nb-NO" sz="1200" b="0" i="0" u="none" strike="noStrike" kern="1200" baseline="0" dirty="0" smtClean="0">
                <a:solidFill>
                  <a:schemeClr val="tx1"/>
                </a:solidFill>
                <a:latin typeface="+mn-lt"/>
                <a:ea typeface="+mn-ea"/>
                <a:cs typeface="+mn-cs"/>
              </a:rPr>
              <a:t> USA på slutten av 1800 tallet, - kanskje på den tiden </a:t>
            </a:r>
            <a:r>
              <a:rPr lang="nb-NO" sz="1200" b="0" i="0" u="none" strike="noStrike" kern="1200" baseline="0" dirty="0" err="1" smtClean="0">
                <a:solidFill>
                  <a:schemeClr val="tx1"/>
                </a:solidFill>
                <a:latin typeface="+mn-lt"/>
                <a:ea typeface="+mn-ea"/>
                <a:cs typeface="+mn-cs"/>
              </a:rPr>
              <a:t>tip</a:t>
            </a:r>
            <a:r>
              <a:rPr lang="nb-NO" sz="1200" b="0" i="0" u="none" strike="noStrike" kern="1200" baseline="0" dirty="0" smtClean="0">
                <a:solidFill>
                  <a:schemeClr val="tx1"/>
                </a:solidFill>
                <a:latin typeface="+mn-lt"/>
                <a:ea typeface="+mn-ea"/>
                <a:cs typeface="+mn-cs"/>
              </a:rPr>
              <a:t>, </a:t>
            </a:r>
            <a:r>
              <a:rPr lang="nb-NO" sz="1200" b="0" i="0" u="none" strike="noStrike" kern="1200" baseline="0" dirty="0" err="1" smtClean="0">
                <a:solidFill>
                  <a:schemeClr val="tx1"/>
                </a:solidFill>
                <a:latin typeface="+mn-lt"/>
                <a:ea typeface="+mn-ea"/>
                <a:cs typeface="+mn-cs"/>
              </a:rPr>
              <a:t>tip</a:t>
            </a:r>
            <a:r>
              <a:rPr lang="nb-NO" sz="1200" b="0" i="0" u="none" strike="noStrike" kern="1200" baseline="0" dirty="0" smtClean="0">
                <a:solidFill>
                  <a:schemeClr val="tx1"/>
                </a:solidFill>
                <a:latin typeface="+mn-lt"/>
                <a:ea typeface="+mn-ea"/>
                <a:cs typeface="+mn-cs"/>
              </a:rPr>
              <a:t> foreldrene dine </a:t>
            </a:r>
            <a:r>
              <a:rPr lang="nb-NO" sz="1200" b="0" i="0" u="none" strike="noStrike" kern="1200" baseline="0" dirty="0" err="1" smtClean="0">
                <a:solidFill>
                  <a:schemeClr val="tx1"/>
                </a:solidFill>
                <a:latin typeface="+mn-lt"/>
                <a:ea typeface="+mn-ea"/>
                <a:cs typeface="+mn-cs"/>
              </a:rPr>
              <a:t>levede</a:t>
            </a:r>
            <a:r>
              <a:rPr lang="nb-NO" sz="1200" b="0" i="0" u="none" strike="noStrike" kern="1200" baseline="0" dirty="0" smtClean="0">
                <a:solidFill>
                  <a:schemeClr val="tx1"/>
                </a:solidFill>
                <a:latin typeface="+mn-lt"/>
                <a:ea typeface="+mn-ea"/>
                <a:cs typeface="+mn-cs"/>
              </a:rPr>
              <a:t>. </a:t>
            </a:r>
          </a:p>
          <a:p>
            <a:r>
              <a:rPr lang="nb-NO" sz="1200" b="0" i="0" kern="1200" dirty="0" smtClean="0">
                <a:solidFill>
                  <a:schemeClr val="tx1"/>
                </a:solidFill>
                <a:latin typeface="+mn-lt"/>
                <a:ea typeface="+mn-ea"/>
                <a:cs typeface="+mn-cs"/>
              </a:rPr>
              <a:t>Det</a:t>
            </a:r>
            <a:r>
              <a:rPr lang="nb-NO" sz="1200" b="0" i="0" kern="1200" baseline="0" dirty="0" smtClean="0">
                <a:solidFill>
                  <a:schemeClr val="tx1"/>
                </a:solidFill>
                <a:latin typeface="+mn-lt"/>
                <a:ea typeface="+mn-ea"/>
                <a:cs typeface="+mn-cs"/>
              </a:rPr>
              <a:t> som er spesielt med </a:t>
            </a:r>
            <a:r>
              <a:rPr lang="nb-NO" sz="1200" b="0" i="0" kern="1200" dirty="0" smtClean="0">
                <a:solidFill>
                  <a:schemeClr val="tx1"/>
                </a:solidFill>
                <a:latin typeface="+mn-lt"/>
                <a:ea typeface="+mn-ea"/>
                <a:cs typeface="+mn-cs"/>
              </a:rPr>
              <a:t>Jazz er at den ikke</a:t>
            </a:r>
            <a:r>
              <a:rPr lang="nb-NO" sz="1200" b="0" i="0" kern="1200" baseline="0" dirty="0" smtClean="0">
                <a:solidFill>
                  <a:schemeClr val="tx1"/>
                </a:solidFill>
                <a:latin typeface="+mn-lt"/>
                <a:ea typeface="+mn-ea"/>
                <a:cs typeface="+mn-cs"/>
              </a:rPr>
              <a:t> bare spiller melodien til en sang, men det er som om musikerne leker seg med melodien og gjør den mer levende. Ofte blir den forskjellig fra gang til gang. Det kalles å IMPROVISERE. At en gjør noe nytt og annerledes for hver gang. </a:t>
            </a:r>
          </a:p>
          <a:p>
            <a:r>
              <a:rPr lang="nb-NO" sz="1200" b="0" i="0" kern="1200" baseline="0" dirty="0" smtClean="0">
                <a:solidFill>
                  <a:schemeClr val="tx1"/>
                </a:solidFill>
                <a:latin typeface="+mn-lt"/>
                <a:ea typeface="+mn-ea"/>
                <a:cs typeface="+mn-cs"/>
              </a:rPr>
              <a:t>Rytmen i jazzen er også ofte annerledes. I stedet for </a:t>
            </a:r>
            <a:r>
              <a:rPr lang="nb-NO" sz="1200" b="0" i="0" kern="1200" baseline="0" dirty="0" err="1" smtClean="0">
                <a:solidFill>
                  <a:schemeClr val="tx1"/>
                </a:solidFill>
                <a:latin typeface="+mn-lt"/>
                <a:ea typeface="+mn-ea"/>
                <a:cs typeface="+mn-cs"/>
              </a:rPr>
              <a:t>èn</a:t>
            </a:r>
            <a:r>
              <a:rPr lang="nb-NO" sz="1200" b="0" i="0" kern="1200" baseline="0" dirty="0" smtClean="0">
                <a:solidFill>
                  <a:schemeClr val="tx1"/>
                </a:solidFill>
                <a:latin typeface="+mn-lt"/>
                <a:ea typeface="+mn-ea"/>
                <a:cs typeface="+mn-cs"/>
              </a:rPr>
              <a:t> bestemt rytme, kan det spilles flere ulike rytmer samtidig. </a:t>
            </a:r>
          </a:p>
          <a:p>
            <a:endParaRPr lang="nb-NO" sz="1200" b="0" i="0" kern="1200" baseline="0" dirty="0" smtClean="0">
              <a:solidFill>
                <a:schemeClr val="tx1"/>
              </a:solidFill>
              <a:latin typeface="+mn-lt"/>
              <a:ea typeface="+mn-ea"/>
              <a:cs typeface="+mn-cs"/>
            </a:endParaRPr>
          </a:p>
          <a:p>
            <a:r>
              <a:rPr lang="nb-NO" dirty="0" smtClean="0"/>
              <a:t>Det</a:t>
            </a:r>
            <a:r>
              <a:rPr lang="nb-NO" baseline="0" dirty="0" smtClean="0"/>
              <a:t> var afrikanske amerikanere som startet med jazzmusikk etter at slaveriet var slutt i Amerika. </a:t>
            </a:r>
          </a:p>
          <a:p>
            <a:r>
              <a:rPr lang="nb-NO" baseline="0" dirty="0" smtClean="0"/>
              <a:t>I den nye filmen Soul, spiller de mye Jazz. Hovedpersonen Joe </a:t>
            </a:r>
            <a:r>
              <a:rPr lang="nb-NO" baseline="0" dirty="0" err="1" smtClean="0"/>
              <a:t>Gardner</a:t>
            </a:r>
            <a:r>
              <a:rPr lang="nb-NO" baseline="0" dirty="0" smtClean="0"/>
              <a:t>, har en stor drøm om å få være med og spille piano sammen med den berømte </a:t>
            </a:r>
            <a:r>
              <a:rPr lang="nb-NO" baseline="0" dirty="0" err="1" smtClean="0"/>
              <a:t>saksofnisten</a:t>
            </a:r>
            <a:r>
              <a:rPr lang="nb-NO" baseline="0" dirty="0" smtClean="0"/>
              <a:t> </a:t>
            </a:r>
            <a:r>
              <a:rPr lang="nb-NO" baseline="0" dirty="0" err="1" smtClean="0"/>
              <a:t>Dorothea</a:t>
            </a:r>
            <a:r>
              <a:rPr lang="nb-NO" baseline="0" dirty="0" smtClean="0"/>
              <a:t>. Her får vi høre henne spille… </a:t>
            </a:r>
            <a:endParaRPr lang="nb-NO" dirty="0" smtClean="0"/>
          </a:p>
          <a:p>
            <a:endParaRPr lang="nb-NO" dirty="0" smtClean="0"/>
          </a:p>
          <a:p>
            <a:r>
              <a:rPr lang="nb-NO" dirty="0" smtClean="0"/>
              <a:t>https://youtu.be/m83fP4FD2P8</a:t>
            </a:r>
            <a:endParaRPr lang="nb-NO" dirty="0"/>
          </a:p>
        </p:txBody>
      </p:sp>
      <p:sp>
        <p:nvSpPr>
          <p:cNvPr id="4" name="Plassholder for lysbildenummer 3"/>
          <p:cNvSpPr>
            <a:spLocks noGrp="1"/>
          </p:cNvSpPr>
          <p:nvPr>
            <p:ph type="sldNum" sz="quarter" idx="10"/>
          </p:nvPr>
        </p:nvSpPr>
        <p:spPr/>
        <p:txBody>
          <a:bodyPr/>
          <a:lstStyle/>
          <a:p>
            <a:fld id="{7B1DEC44-846D-493B-9476-49D8643FFE93}" type="slidenum">
              <a:rPr lang="nb-NO" smtClean="0"/>
              <a:pPr/>
              <a:t>23</a:t>
            </a:fld>
            <a:endParaRPr lang="nb-NO"/>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Er</a:t>
            </a:r>
            <a:r>
              <a:rPr lang="nb-NO" baseline="0" dirty="0" smtClean="0"/>
              <a:t> det mulig å lage en Saksofon av en gulrot?? </a:t>
            </a:r>
            <a:r>
              <a:rPr lang="nb-NO" sz="1200" b="0" i="0" kern="1200" dirty="0" smtClean="0">
                <a:solidFill>
                  <a:schemeClr val="tx1"/>
                </a:solidFill>
                <a:latin typeface="+mn-lt"/>
                <a:ea typeface="+mn-ea"/>
                <a:cs typeface="+mn-cs"/>
              </a:rPr>
              <a:t>Cooper </a:t>
            </a:r>
            <a:r>
              <a:rPr lang="nb-NO" sz="1200" b="0" i="0" kern="1200" dirty="0" err="1" smtClean="0">
                <a:solidFill>
                  <a:schemeClr val="tx1"/>
                </a:solidFill>
                <a:latin typeface="+mn-lt"/>
                <a:ea typeface="+mn-ea"/>
                <a:cs typeface="+mn-cs"/>
              </a:rPr>
              <a:t>Craze</a:t>
            </a:r>
            <a:r>
              <a:rPr lang="nb-NO" sz="1200" b="0" i="0" kern="1200" dirty="0" smtClean="0">
                <a:solidFill>
                  <a:schemeClr val="tx1"/>
                </a:solidFill>
                <a:latin typeface="+mn-lt"/>
                <a:ea typeface="+mn-ea"/>
                <a:cs typeface="+mn-cs"/>
              </a:rPr>
              <a:t> har gjort et forsøk. Her kan dere få se hvordan</a:t>
            </a:r>
            <a:r>
              <a:rPr lang="nb-NO" sz="1200" b="0" i="0" kern="1200" baseline="0" dirty="0" smtClean="0">
                <a:solidFill>
                  <a:schemeClr val="tx1"/>
                </a:solidFill>
                <a:latin typeface="+mn-lt"/>
                <a:ea typeface="+mn-ea"/>
                <a:cs typeface="+mn-cs"/>
              </a:rPr>
              <a:t> det gikk </a:t>
            </a:r>
            <a:r>
              <a:rPr lang="nb-NO" sz="1200" b="0" i="0" kern="1200" baseline="0" dirty="0" smtClean="0">
                <a:solidFill>
                  <a:schemeClr val="tx1"/>
                </a:solidFill>
                <a:latin typeface="+mn-lt"/>
                <a:ea typeface="+mn-ea"/>
                <a:cs typeface="+mn-cs"/>
                <a:sym typeface="Wingdings" pitchFamily="2" charset="2"/>
              </a:rPr>
              <a:t> </a:t>
            </a:r>
            <a:endParaRPr lang="nb-NO" dirty="0" smtClean="0"/>
          </a:p>
          <a:p>
            <a:endParaRPr lang="nb-NO" dirty="0" smtClean="0"/>
          </a:p>
          <a:p>
            <a:r>
              <a:rPr lang="nb-NO" dirty="0" smtClean="0"/>
              <a:t>https://www.youtube.com/watch?v=QKTcJmHcJaE</a:t>
            </a:r>
            <a:endParaRPr lang="nb-NO" dirty="0"/>
          </a:p>
        </p:txBody>
      </p:sp>
      <p:sp>
        <p:nvSpPr>
          <p:cNvPr id="4" name="Plassholder for lysbildenummer 3"/>
          <p:cNvSpPr>
            <a:spLocks noGrp="1"/>
          </p:cNvSpPr>
          <p:nvPr>
            <p:ph type="sldNum" sz="quarter" idx="10"/>
          </p:nvPr>
        </p:nvSpPr>
        <p:spPr/>
        <p:txBody>
          <a:bodyPr/>
          <a:lstStyle/>
          <a:p>
            <a:fld id="{7B1DEC44-846D-493B-9476-49D8643FFE93}" type="slidenum">
              <a:rPr lang="nb-NO" smtClean="0"/>
              <a:pPr/>
              <a:t>24</a:t>
            </a:fld>
            <a:endParaRPr lang="nb-NO"/>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Er dette mulig??</a:t>
            </a:r>
          </a:p>
          <a:p>
            <a:endParaRPr lang="nb-NO" dirty="0" smtClean="0"/>
          </a:p>
          <a:p>
            <a:r>
              <a:rPr lang="nb-NO" dirty="0" smtClean="0"/>
              <a:t>https://youtu.be/Ruy8HwzeG8w</a:t>
            </a:r>
            <a:endParaRPr lang="nb-NO" dirty="0"/>
          </a:p>
        </p:txBody>
      </p:sp>
      <p:sp>
        <p:nvSpPr>
          <p:cNvPr id="4" name="Plassholder for lysbildenummer 3"/>
          <p:cNvSpPr>
            <a:spLocks noGrp="1"/>
          </p:cNvSpPr>
          <p:nvPr>
            <p:ph type="sldNum" sz="quarter" idx="10"/>
          </p:nvPr>
        </p:nvSpPr>
        <p:spPr/>
        <p:txBody>
          <a:bodyPr/>
          <a:lstStyle/>
          <a:p>
            <a:fld id="{7B1DEC44-846D-493B-9476-49D8643FFE93}" type="slidenum">
              <a:rPr lang="nb-NO" smtClean="0"/>
              <a:pPr/>
              <a:t>25</a:t>
            </a:fld>
            <a:endParaRPr lang="nb-NO"/>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Kul type</a:t>
            </a:r>
            <a:r>
              <a:rPr lang="nb-NO" baseline="0" dirty="0" smtClean="0"/>
              <a:t> </a:t>
            </a:r>
            <a:r>
              <a:rPr lang="nb-NO" baseline="0" dirty="0" smtClean="0">
                <a:sym typeface="Wingdings" pitchFamily="2" charset="2"/>
              </a:rPr>
              <a:t> </a:t>
            </a:r>
            <a:endParaRPr lang="nb-NO" dirty="0"/>
          </a:p>
        </p:txBody>
      </p:sp>
      <p:sp>
        <p:nvSpPr>
          <p:cNvPr id="4" name="Plassholder for lysbildenummer 3"/>
          <p:cNvSpPr>
            <a:spLocks noGrp="1"/>
          </p:cNvSpPr>
          <p:nvPr>
            <p:ph type="sldNum" sz="quarter" idx="10"/>
          </p:nvPr>
        </p:nvSpPr>
        <p:spPr/>
        <p:txBody>
          <a:bodyPr/>
          <a:lstStyle/>
          <a:p>
            <a:fld id="{7B1DEC44-846D-493B-9476-49D8643FFE93}" type="slidenum">
              <a:rPr lang="nb-NO" smtClean="0"/>
              <a:pPr/>
              <a:t>26</a:t>
            </a:fld>
            <a:endParaRPr lang="nb-NO"/>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Har du sett Beat for Beat? Frøydis Grorud har vært med i orkesteret til Beat for Beat i</a:t>
            </a:r>
            <a:r>
              <a:rPr lang="nb-NO" baseline="0" dirty="0" smtClean="0"/>
              <a:t> over 9 sesonger, og spilt </a:t>
            </a:r>
            <a:r>
              <a:rPr lang="nb-NO" baseline="0" dirty="0" err="1" smtClean="0"/>
              <a:t>saxofon</a:t>
            </a:r>
            <a:r>
              <a:rPr lang="nb-NO" baseline="0" dirty="0" smtClean="0"/>
              <a:t>. Hun har også et eget KAVRTETT orkester. KVARTETT betyr en musikkgruppe på fire, eller et musikkstykke for fire instrumenter. Frøydis har også gitt ut flere cd-er. Hun har spilt inn mange vakre salmer, som hun tolker på sin egen måte. Her skal dere få høre en som heter: Ikke en spurv til jorden. </a:t>
            </a:r>
          </a:p>
          <a:p>
            <a:endParaRPr lang="nb-NO" baseline="0" dirty="0" smtClean="0"/>
          </a:p>
          <a:p>
            <a:r>
              <a:rPr lang="nb-NO" dirty="0" smtClean="0"/>
              <a:t>https://youtu.be/YhGTe0ubJoc</a:t>
            </a:r>
            <a:endParaRPr lang="nb-NO" dirty="0"/>
          </a:p>
        </p:txBody>
      </p:sp>
      <p:sp>
        <p:nvSpPr>
          <p:cNvPr id="4" name="Plassholder for lysbildenummer 3"/>
          <p:cNvSpPr>
            <a:spLocks noGrp="1"/>
          </p:cNvSpPr>
          <p:nvPr>
            <p:ph type="sldNum" sz="quarter" idx="10"/>
          </p:nvPr>
        </p:nvSpPr>
        <p:spPr/>
        <p:txBody>
          <a:bodyPr/>
          <a:lstStyle/>
          <a:p>
            <a:fld id="{7B1DEC44-846D-493B-9476-49D8643FFE93}" type="slidenum">
              <a:rPr lang="nb-NO" smtClean="0"/>
              <a:pPr/>
              <a:t>27</a:t>
            </a:fld>
            <a:endParaRPr lang="nb-NO"/>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Denne er nok ikke så lett å få med seg rundt om kring </a:t>
            </a:r>
            <a:r>
              <a:rPr lang="nb-NO" dirty="0" smtClean="0">
                <a:sym typeface="Wingdings" pitchFamily="2" charset="2"/>
              </a:rPr>
              <a:t> </a:t>
            </a:r>
            <a:endParaRPr lang="nb-NO" dirty="0"/>
          </a:p>
        </p:txBody>
      </p:sp>
      <p:sp>
        <p:nvSpPr>
          <p:cNvPr id="4" name="Plassholder for lysbildenummer 3"/>
          <p:cNvSpPr>
            <a:spLocks noGrp="1"/>
          </p:cNvSpPr>
          <p:nvPr>
            <p:ph type="sldNum" sz="quarter" idx="10"/>
          </p:nvPr>
        </p:nvSpPr>
        <p:spPr/>
        <p:txBody>
          <a:bodyPr/>
          <a:lstStyle/>
          <a:p>
            <a:fld id="{7B1DEC44-846D-493B-9476-49D8643FFE93}" type="slidenum">
              <a:rPr lang="nb-NO" smtClean="0"/>
              <a:pPr/>
              <a:t>28</a:t>
            </a:fld>
            <a:endParaRPr lang="nb-NO"/>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sz="1200" b="1" i="0" kern="1200" dirty="0" err="1" smtClean="0">
                <a:solidFill>
                  <a:schemeClr val="tx1"/>
                </a:solidFill>
                <a:latin typeface="+mn-lt"/>
                <a:ea typeface="+mn-ea"/>
                <a:cs typeface="+mn-cs"/>
              </a:rPr>
              <a:t>Gilberto</a:t>
            </a:r>
            <a:r>
              <a:rPr lang="nb-NO" sz="1200" b="1" i="0" kern="1200" dirty="0" smtClean="0">
                <a:solidFill>
                  <a:schemeClr val="tx1"/>
                </a:solidFill>
                <a:latin typeface="+mn-lt"/>
                <a:ea typeface="+mn-ea"/>
                <a:cs typeface="+mn-cs"/>
              </a:rPr>
              <a:t> </a:t>
            </a:r>
            <a:r>
              <a:rPr lang="nb-NO" sz="1200" b="1" i="0" kern="1200" dirty="0" err="1" smtClean="0">
                <a:solidFill>
                  <a:schemeClr val="tx1"/>
                </a:solidFill>
                <a:latin typeface="+mn-lt"/>
                <a:ea typeface="+mn-ea"/>
                <a:cs typeface="+mn-cs"/>
              </a:rPr>
              <a:t>Lopes</a:t>
            </a:r>
            <a:r>
              <a:rPr lang="nb-NO" sz="1200" b="1" i="0" kern="1200" baseline="0" dirty="0" smtClean="0">
                <a:solidFill>
                  <a:schemeClr val="tx1"/>
                </a:solidFill>
                <a:latin typeface="+mn-lt"/>
                <a:ea typeface="+mn-ea"/>
                <a:cs typeface="+mn-cs"/>
              </a:rPr>
              <a:t> </a:t>
            </a:r>
            <a:r>
              <a:rPr lang="nb-NO" sz="1200" b="0" i="0" kern="1200" baseline="0" dirty="0" smtClean="0">
                <a:solidFill>
                  <a:schemeClr val="tx1"/>
                </a:solidFill>
                <a:latin typeface="+mn-lt"/>
                <a:ea typeface="+mn-ea"/>
                <a:cs typeface="+mn-cs"/>
              </a:rPr>
              <a:t>h</a:t>
            </a:r>
            <a:r>
              <a:rPr lang="nb-NO" sz="1200" b="0" i="0" kern="1200" dirty="0" smtClean="0">
                <a:solidFill>
                  <a:schemeClr val="tx1"/>
                </a:solidFill>
                <a:latin typeface="+mn-lt"/>
                <a:ea typeface="+mn-ea"/>
                <a:cs typeface="+mn-cs"/>
              </a:rPr>
              <a:t>ar jobbet i 5 år med denne nesten</a:t>
            </a:r>
            <a:r>
              <a:rPr lang="nb-NO" sz="1200" b="0" i="0" kern="1200" baseline="0" dirty="0" smtClean="0">
                <a:solidFill>
                  <a:schemeClr val="tx1"/>
                </a:solidFill>
                <a:latin typeface="+mn-lt"/>
                <a:ea typeface="+mn-ea"/>
                <a:cs typeface="+mn-cs"/>
              </a:rPr>
              <a:t> 3 meter høye, og 35kg tunge saksofonen. Den er ikke helt ferdig enda. Saksofonen heter ”Anakonda” (Etter verdens tyngste kvelerslange)</a:t>
            </a:r>
            <a:endParaRPr lang="nb-NO" sz="1200" b="0" i="0" kern="1200" dirty="0" smtClean="0">
              <a:solidFill>
                <a:schemeClr val="tx1"/>
              </a:solidFill>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7B1DEC44-846D-493B-9476-49D8643FFE93}" type="slidenum">
              <a:rPr lang="nb-NO" smtClean="0"/>
              <a:pPr/>
              <a:t>29</a:t>
            </a:fld>
            <a:endParaRPr lang="nb-N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sz="1200" b="0" i="0" kern="1200" dirty="0" smtClean="0">
                <a:solidFill>
                  <a:schemeClr val="tx1"/>
                </a:solidFill>
                <a:latin typeface="+mn-lt"/>
                <a:ea typeface="+mn-ea"/>
                <a:cs typeface="+mn-cs"/>
              </a:rPr>
              <a:t>(</a:t>
            </a:r>
            <a:r>
              <a:rPr lang="nb-NO" sz="1200" b="0" i="1" kern="1200" dirty="0" smtClean="0">
                <a:solidFill>
                  <a:schemeClr val="tx1"/>
                </a:solidFill>
                <a:latin typeface="+mn-lt"/>
                <a:ea typeface="+mn-ea"/>
                <a:cs typeface="+mn-cs"/>
              </a:rPr>
              <a:t>Generelt: før du viser innslagene på </a:t>
            </a:r>
            <a:r>
              <a:rPr lang="nb-NO" sz="1200" b="0" i="1" kern="1200" dirty="0" err="1" smtClean="0">
                <a:solidFill>
                  <a:schemeClr val="tx1"/>
                </a:solidFill>
                <a:latin typeface="+mn-lt"/>
                <a:ea typeface="+mn-ea"/>
                <a:cs typeface="+mn-cs"/>
              </a:rPr>
              <a:t>YouToube</a:t>
            </a:r>
            <a:r>
              <a:rPr lang="nb-NO" sz="1200" b="0" i="1" kern="1200" dirty="0" smtClean="0">
                <a:solidFill>
                  <a:schemeClr val="tx1"/>
                </a:solidFill>
                <a:latin typeface="+mn-lt"/>
                <a:ea typeface="+mn-ea"/>
                <a:cs typeface="+mn-cs"/>
              </a:rPr>
              <a:t>, kan det være</a:t>
            </a:r>
            <a:r>
              <a:rPr lang="nb-NO" sz="1200" b="0" i="1" kern="1200" baseline="0" dirty="0" smtClean="0">
                <a:solidFill>
                  <a:schemeClr val="tx1"/>
                </a:solidFill>
                <a:latin typeface="+mn-lt"/>
                <a:ea typeface="+mn-ea"/>
                <a:cs typeface="+mn-cs"/>
              </a:rPr>
              <a:t> lurt å bygge opp en positiv forventning hos elevene ved å fortelle litt om dem som spiller. Jeg har valgt ut dyktige saksofonister, og det er både godt og nyttig å skape en bevissthet hos elevene om at det er mye hardt arbeid som ligger bak mange av musikkstykkene og sangene på </a:t>
            </a:r>
            <a:r>
              <a:rPr lang="nb-NO" sz="1200" b="0" i="1" kern="1200" baseline="0" dirty="0" err="1" smtClean="0">
                <a:solidFill>
                  <a:schemeClr val="tx1"/>
                </a:solidFill>
                <a:latin typeface="+mn-lt"/>
                <a:ea typeface="+mn-ea"/>
                <a:cs typeface="+mn-cs"/>
              </a:rPr>
              <a:t>YouToube</a:t>
            </a:r>
            <a:r>
              <a:rPr lang="nb-NO" sz="1200" b="0" i="1" kern="1200" baseline="0" dirty="0" smtClean="0">
                <a:solidFill>
                  <a:schemeClr val="tx1"/>
                </a:solidFill>
                <a:latin typeface="+mn-lt"/>
                <a:ea typeface="+mn-ea"/>
                <a:cs typeface="+mn-cs"/>
              </a:rPr>
              <a:t>. </a:t>
            </a:r>
            <a:r>
              <a:rPr lang="nb-NO" sz="1200" b="0" i="0" kern="1200" baseline="0" dirty="0" smtClean="0">
                <a:solidFill>
                  <a:schemeClr val="tx1"/>
                </a:solidFill>
                <a:latin typeface="+mn-lt"/>
                <a:ea typeface="+mn-ea"/>
                <a:cs typeface="+mn-cs"/>
              </a:rPr>
              <a:t>)</a:t>
            </a:r>
          </a:p>
          <a:p>
            <a:endParaRPr lang="nb-NO" sz="1200" b="0" i="0" kern="1200" dirty="0" smtClean="0">
              <a:solidFill>
                <a:schemeClr val="tx1"/>
              </a:solidFill>
              <a:latin typeface="+mn-lt"/>
              <a:ea typeface="+mn-ea"/>
              <a:cs typeface="+mn-cs"/>
            </a:endParaRPr>
          </a:p>
          <a:p>
            <a:r>
              <a:rPr lang="nb-NO" sz="1200" b="0" i="0" kern="1200" dirty="0" err="1" smtClean="0">
                <a:solidFill>
                  <a:schemeClr val="tx1"/>
                </a:solidFill>
                <a:latin typeface="+mn-lt"/>
                <a:ea typeface="+mn-ea"/>
                <a:cs typeface="+mn-cs"/>
              </a:rPr>
              <a:t>Jong</a:t>
            </a:r>
            <a:r>
              <a:rPr lang="nb-NO" sz="1200" b="0" i="0" kern="1200" dirty="0" smtClean="0">
                <a:solidFill>
                  <a:schemeClr val="tx1"/>
                </a:solidFill>
                <a:latin typeface="+mn-lt"/>
                <a:ea typeface="+mn-ea"/>
                <a:cs typeface="+mn-cs"/>
              </a:rPr>
              <a:t> </a:t>
            </a:r>
            <a:r>
              <a:rPr lang="nb-NO" sz="1200" b="0" i="0" kern="1200" dirty="0" err="1" smtClean="0">
                <a:solidFill>
                  <a:schemeClr val="tx1"/>
                </a:solidFill>
                <a:latin typeface="+mn-lt"/>
                <a:ea typeface="+mn-ea"/>
                <a:cs typeface="+mn-cs"/>
              </a:rPr>
              <a:t>Shim</a:t>
            </a:r>
            <a:r>
              <a:rPr lang="nb-NO" sz="1200" b="0" i="0" kern="1200" dirty="0" smtClean="0">
                <a:solidFill>
                  <a:schemeClr val="tx1"/>
                </a:solidFill>
                <a:latin typeface="+mn-lt"/>
                <a:ea typeface="+mn-ea"/>
                <a:cs typeface="+mn-cs"/>
              </a:rPr>
              <a:t> er en mester i å spille på saksofon. Han har spilt i over 1000 konserter,</a:t>
            </a:r>
            <a:r>
              <a:rPr lang="nb-NO" sz="1200" b="0" i="0" kern="1200" baseline="0" dirty="0" smtClean="0">
                <a:solidFill>
                  <a:schemeClr val="tx1"/>
                </a:solidFill>
                <a:latin typeface="+mn-lt"/>
                <a:ea typeface="+mn-ea"/>
                <a:cs typeface="+mn-cs"/>
              </a:rPr>
              <a:t> og spilt i </a:t>
            </a:r>
            <a:r>
              <a:rPr lang="nb-NO" sz="1200" b="0" i="0" kern="1200" dirty="0" smtClean="0">
                <a:solidFill>
                  <a:schemeClr val="tx1"/>
                </a:solidFill>
                <a:latin typeface="+mn-lt"/>
                <a:ea typeface="+mn-ea"/>
                <a:cs typeface="+mn-cs"/>
              </a:rPr>
              <a:t>land</a:t>
            </a:r>
            <a:r>
              <a:rPr lang="nb-NO" sz="1200" b="0" i="0" kern="1200" baseline="0" dirty="0" smtClean="0">
                <a:solidFill>
                  <a:schemeClr val="tx1"/>
                </a:solidFill>
                <a:latin typeface="+mn-lt"/>
                <a:ea typeface="+mn-ea"/>
                <a:cs typeface="+mn-cs"/>
              </a:rPr>
              <a:t> over hele verden. Han dirigerer også selv et eget saksofonorkester, og han har utgitt fire cd er. Det er virrelig verdt å høre på når han spiller. Legg merke til saksofonlyden. Hva kan sies om den? Hva skiller den fra andre instrument? </a:t>
            </a:r>
          </a:p>
          <a:p>
            <a:endParaRPr lang="nb-NO" sz="1200" b="0" i="0" kern="1200" baseline="0" dirty="0" smtClean="0">
              <a:solidFill>
                <a:schemeClr val="tx1"/>
              </a:solidFill>
              <a:latin typeface="+mn-lt"/>
              <a:ea typeface="+mn-ea"/>
              <a:cs typeface="+mn-cs"/>
            </a:endParaRPr>
          </a:p>
          <a:p>
            <a:r>
              <a:rPr lang="nb-NO" sz="1200" b="1" i="0" kern="1200" baseline="0" dirty="0" smtClean="0">
                <a:solidFill>
                  <a:schemeClr val="tx1"/>
                </a:solidFill>
                <a:latin typeface="+mn-lt"/>
                <a:ea typeface="+mn-ea"/>
                <a:cs typeface="+mn-cs"/>
              </a:rPr>
              <a:t>Musikken starter på 0:28</a:t>
            </a:r>
          </a:p>
          <a:p>
            <a:r>
              <a:rPr lang="nb-NO" sz="1200" b="1" i="0" kern="1200" baseline="0" dirty="0" smtClean="0">
                <a:solidFill>
                  <a:schemeClr val="tx1"/>
                </a:solidFill>
                <a:latin typeface="+mn-lt"/>
                <a:ea typeface="+mn-ea"/>
                <a:cs typeface="+mn-cs"/>
              </a:rPr>
              <a:t>https://youtu.be/O6GLEHaCsV8</a:t>
            </a:r>
          </a:p>
          <a:p>
            <a:endParaRPr lang="nb-NO" sz="1200" b="0" i="0" kern="1200" baseline="0" dirty="0" smtClean="0">
              <a:solidFill>
                <a:schemeClr val="tx1"/>
              </a:solidFill>
              <a:latin typeface="+mn-lt"/>
              <a:ea typeface="+mn-ea"/>
              <a:cs typeface="+mn-cs"/>
            </a:endParaRPr>
          </a:p>
          <a:p>
            <a:endParaRPr lang="nb-NO" dirty="0" smtClean="0"/>
          </a:p>
          <a:p>
            <a:r>
              <a:rPr lang="nb-NO" b="1" dirty="0" err="1" smtClean="0"/>
              <a:t>Wikipedia</a:t>
            </a:r>
            <a:r>
              <a:rPr lang="nb-NO" b="1" dirty="0" smtClean="0"/>
              <a:t>: </a:t>
            </a:r>
          </a:p>
          <a:p>
            <a:r>
              <a:rPr lang="nb-NO" dirty="0" smtClean="0"/>
              <a:t>«</a:t>
            </a:r>
            <a:r>
              <a:rPr lang="nb-NO" dirty="0" err="1" smtClean="0"/>
              <a:t>Hey</a:t>
            </a:r>
            <a:r>
              <a:rPr lang="nb-NO" dirty="0" smtClean="0"/>
              <a:t> </a:t>
            </a:r>
            <a:r>
              <a:rPr lang="nb-NO" dirty="0" err="1" smtClean="0"/>
              <a:t>Jude</a:t>
            </a:r>
            <a:r>
              <a:rPr lang="nb-NO" dirty="0" smtClean="0"/>
              <a:t>» er en rockeballade som er kreditert </a:t>
            </a:r>
            <a:r>
              <a:rPr lang="nb-NO" dirty="0" err="1" smtClean="0"/>
              <a:t>låtskriverduoen</a:t>
            </a:r>
            <a:r>
              <a:rPr lang="nb-NO" dirty="0" smtClean="0"/>
              <a:t> </a:t>
            </a:r>
            <a:r>
              <a:rPr lang="nb-NO" dirty="0" smtClean="0">
                <a:hlinkClick r:id="rId3" tooltip="Lennon/McCartney"/>
              </a:rPr>
              <a:t>Lennon/McCartney</a:t>
            </a:r>
            <a:r>
              <a:rPr lang="nb-NO" dirty="0" smtClean="0"/>
              <a:t>, men som hovedsakelig ble skrevet av </a:t>
            </a:r>
            <a:r>
              <a:rPr lang="nb-NO" dirty="0" smtClean="0">
                <a:hlinkClick r:id="rId4" tooltip="Paul McCartney"/>
              </a:rPr>
              <a:t>Paul McCartney</a:t>
            </a:r>
            <a:r>
              <a:rPr lang="nb-NO" dirty="0" smtClean="0"/>
              <a:t>. Den ble opprinnelig innspilt av </a:t>
            </a:r>
            <a:r>
              <a:rPr lang="nb-NO" dirty="0" smtClean="0">
                <a:hlinkClick r:id="rId5" tooltip="The Beatles"/>
              </a:rPr>
              <a:t>The Beatles</a:t>
            </a:r>
            <a:r>
              <a:rPr lang="nb-NO" dirty="0" smtClean="0"/>
              <a:t> for dobbeltalbumet </a:t>
            </a:r>
            <a:r>
              <a:rPr lang="nb-NO" dirty="0" smtClean="0">
                <a:hlinkClick r:id="rId6" tooltip="The Beatles (White Album)"/>
              </a:rPr>
              <a:t>The Beatles (White Album)</a:t>
            </a:r>
            <a:r>
              <a:rPr lang="nb-NO" dirty="0" smtClean="0"/>
              <a:t>, men ble i stedet utgitt som singel. Til tross for sin uvanlige lengde på 7 minutter og 11 sekunder ble «</a:t>
            </a:r>
            <a:r>
              <a:rPr lang="nb-NO" dirty="0" err="1" smtClean="0"/>
              <a:t>Hey</a:t>
            </a:r>
            <a:r>
              <a:rPr lang="nb-NO" dirty="0" smtClean="0"/>
              <a:t> </a:t>
            </a:r>
            <a:r>
              <a:rPr lang="nb-NO" dirty="0" err="1" smtClean="0"/>
              <a:t>Jude</a:t>
            </a:r>
            <a:r>
              <a:rPr lang="nb-NO" dirty="0" smtClean="0"/>
              <a:t>» The Beatles' mestselgende singel. Det ble også innspilt en kortere versjon tilpasset amerikansk radio, som vanligvis avsto fra å spille så lange sanger.</a:t>
            </a:r>
          </a:p>
          <a:p>
            <a:r>
              <a:rPr lang="nb-NO" dirty="0" smtClean="0"/>
              <a:t>Sangens opprinnelige tittel var «</a:t>
            </a:r>
            <a:r>
              <a:rPr lang="nb-NO" dirty="0" err="1" smtClean="0"/>
              <a:t>Hey</a:t>
            </a:r>
            <a:r>
              <a:rPr lang="nb-NO" dirty="0" smtClean="0"/>
              <a:t> Jules» og ble skrevet for å trøste </a:t>
            </a:r>
            <a:r>
              <a:rPr lang="nb-NO" dirty="0" smtClean="0">
                <a:hlinkClick r:id="rId7" tooltip="John Lennon"/>
              </a:rPr>
              <a:t>John Lennons</a:t>
            </a:r>
            <a:r>
              <a:rPr lang="nb-NO" dirty="0" smtClean="0"/>
              <a:t> sønn </a:t>
            </a:r>
            <a:r>
              <a:rPr lang="nb-NO" dirty="0" smtClean="0">
                <a:hlinkClick r:id="rId8" tooltip="Julian Lennon"/>
              </a:rPr>
              <a:t>Julian</a:t>
            </a:r>
            <a:r>
              <a:rPr lang="nb-NO" dirty="0" smtClean="0"/>
              <a:t> da Lennon og hans første kone </a:t>
            </a:r>
            <a:r>
              <a:rPr lang="nb-NO" dirty="0" err="1" smtClean="0">
                <a:hlinkClick r:id="rId9" tooltip="Cynthia Powell"/>
              </a:rPr>
              <a:t>Cynthia</a:t>
            </a:r>
            <a:r>
              <a:rPr lang="nb-NO" dirty="0" smtClean="0">
                <a:hlinkClick r:id="rId9" tooltip="Cynthia Powell"/>
              </a:rPr>
              <a:t> Powell</a:t>
            </a:r>
            <a:r>
              <a:rPr lang="nb-NO" dirty="0" smtClean="0"/>
              <a:t> ble skilt.</a:t>
            </a:r>
          </a:p>
          <a:p>
            <a:endParaRPr lang="nb-NO" dirty="0"/>
          </a:p>
        </p:txBody>
      </p:sp>
      <p:sp>
        <p:nvSpPr>
          <p:cNvPr id="4" name="Plassholder for lysbildenummer 3"/>
          <p:cNvSpPr>
            <a:spLocks noGrp="1"/>
          </p:cNvSpPr>
          <p:nvPr>
            <p:ph type="sldNum" sz="quarter" idx="10"/>
          </p:nvPr>
        </p:nvSpPr>
        <p:spPr/>
        <p:txBody>
          <a:bodyPr/>
          <a:lstStyle/>
          <a:p>
            <a:fld id="{7B1DEC44-846D-493B-9476-49D8643FFE93}" type="slidenum">
              <a:rPr lang="nb-NO" smtClean="0"/>
              <a:pPr/>
              <a:t>3</a:t>
            </a:fld>
            <a:endParaRPr lang="nb-NO"/>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Tror du han</a:t>
            </a:r>
            <a:r>
              <a:rPr lang="nb-NO" baseline="0" dirty="0" smtClean="0"/>
              <a:t> får plass inni den?</a:t>
            </a:r>
            <a:endParaRPr lang="nb-NO" dirty="0"/>
          </a:p>
        </p:txBody>
      </p:sp>
      <p:sp>
        <p:nvSpPr>
          <p:cNvPr id="4" name="Plassholder for lysbildenummer 3"/>
          <p:cNvSpPr>
            <a:spLocks noGrp="1"/>
          </p:cNvSpPr>
          <p:nvPr>
            <p:ph type="sldNum" sz="quarter" idx="10"/>
          </p:nvPr>
        </p:nvSpPr>
        <p:spPr/>
        <p:txBody>
          <a:bodyPr/>
          <a:lstStyle/>
          <a:p>
            <a:fld id="{7B1DEC44-846D-493B-9476-49D8643FFE93}" type="slidenum">
              <a:rPr lang="nb-NO" smtClean="0"/>
              <a:pPr/>
              <a:t>30</a:t>
            </a:fld>
            <a:endParaRPr lang="nb-NO"/>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Når</a:t>
            </a:r>
            <a:r>
              <a:rPr lang="nb-NO" baseline="0" dirty="0" smtClean="0"/>
              <a:t> en skal spille saksofon, må en lære seg noter for å kunne ”lese” hva en skal spille. Det er akkurat som å lære å lese bokstaver, - litt vanskelig til å begynne med, men når en først har lært det, så kan en det. </a:t>
            </a:r>
            <a:endParaRPr lang="nb-NO" dirty="0"/>
          </a:p>
        </p:txBody>
      </p:sp>
      <p:sp>
        <p:nvSpPr>
          <p:cNvPr id="4" name="Plassholder for lysbildenummer 3"/>
          <p:cNvSpPr>
            <a:spLocks noGrp="1"/>
          </p:cNvSpPr>
          <p:nvPr>
            <p:ph type="sldNum" sz="quarter" idx="10"/>
          </p:nvPr>
        </p:nvSpPr>
        <p:spPr/>
        <p:txBody>
          <a:bodyPr/>
          <a:lstStyle/>
          <a:p>
            <a:fld id="{7B1DEC44-846D-493B-9476-49D8643FFE93}" type="slidenum">
              <a:rPr lang="nb-NO" smtClean="0"/>
              <a:pPr/>
              <a:t>31</a:t>
            </a:fld>
            <a:endParaRPr lang="nb-NO"/>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err="1" smtClean="0"/>
              <a:t>Marcela</a:t>
            </a:r>
            <a:r>
              <a:rPr lang="nb-NO" dirty="0" smtClean="0"/>
              <a:t> kaller</a:t>
            </a:r>
            <a:r>
              <a:rPr lang="nb-NO" baseline="0" dirty="0" smtClean="0"/>
              <a:t> seg for Lady </a:t>
            </a:r>
            <a:r>
              <a:rPr lang="nb-NO" baseline="0" dirty="0" err="1" smtClean="0"/>
              <a:t>Sax</a:t>
            </a:r>
            <a:r>
              <a:rPr lang="nb-NO" baseline="0" dirty="0" smtClean="0"/>
              <a:t>. Hun er veldig flink til å spille: </a:t>
            </a:r>
            <a:endParaRPr lang="nb-NO" dirty="0" smtClean="0"/>
          </a:p>
          <a:p>
            <a:endParaRPr lang="nb-NO" dirty="0" smtClean="0"/>
          </a:p>
          <a:p>
            <a:r>
              <a:rPr lang="nb-NO" dirty="0" smtClean="0"/>
              <a:t>https://youtu.be/Rw3eg55-6Hk</a:t>
            </a:r>
            <a:endParaRPr lang="nb-NO" dirty="0"/>
          </a:p>
        </p:txBody>
      </p:sp>
      <p:sp>
        <p:nvSpPr>
          <p:cNvPr id="4" name="Plassholder for lysbildenummer 3"/>
          <p:cNvSpPr>
            <a:spLocks noGrp="1"/>
          </p:cNvSpPr>
          <p:nvPr>
            <p:ph type="sldNum" sz="quarter" idx="10"/>
          </p:nvPr>
        </p:nvSpPr>
        <p:spPr/>
        <p:txBody>
          <a:bodyPr/>
          <a:lstStyle/>
          <a:p>
            <a:fld id="{7B1DEC44-846D-493B-9476-49D8643FFE93}" type="slidenum">
              <a:rPr lang="nb-NO" smtClean="0"/>
              <a:pPr/>
              <a:t>32</a:t>
            </a:fld>
            <a:endParaRPr lang="nb-NO"/>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err="1" smtClean="0"/>
              <a:t>Daniele</a:t>
            </a:r>
            <a:r>
              <a:rPr lang="nb-NO" dirty="0" smtClean="0"/>
              <a:t> Vitale</a:t>
            </a:r>
            <a:r>
              <a:rPr lang="nb-NO" baseline="0" dirty="0" smtClean="0"/>
              <a:t> spiller ”</a:t>
            </a:r>
            <a:r>
              <a:rPr lang="nb-NO" baseline="0" dirty="0" err="1" smtClean="0"/>
              <a:t>Faded</a:t>
            </a:r>
            <a:r>
              <a:rPr lang="nb-NO" baseline="0" dirty="0" smtClean="0"/>
              <a:t>” mens en mann med Downs danser til. Jeg synes det er flott å se disse to sammen. Fokuset her er at ALLE KAN BLI MED. </a:t>
            </a:r>
            <a:endParaRPr lang="nb-NO" dirty="0" smtClean="0"/>
          </a:p>
          <a:p>
            <a:endParaRPr lang="nb-NO" dirty="0" smtClean="0"/>
          </a:p>
          <a:p>
            <a:r>
              <a:rPr lang="nb-NO" dirty="0" smtClean="0"/>
              <a:t>https://youtu.be/h_Q-swtwS2c</a:t>
            </a:r>
            <a:r>
              <a:rPr lang="nb-NO" baseline="0" dirty="0" smtClean="0"/>
              <a:t> </a:t>
            </a:r>
            <a:r>
              <a:rPr lang="nb-NO" dirty="0" err="1" smtClean="0"/>
              <a:t>dancing</a:t>
            </a:r>
            <a:endParaRPr lang="nb-NO" dirty="0"/>
          </a:p>
        </p:txBody>
      </p:sp>
      <p:sp>
        <p:nvSpPr>
          <p:cNvPr id="4" name="Plassholder for lysbildenummer 3"/>
          <p:cNvSpPr>
            <a:spLocks noGrp="1"/>
          </p:cNvSpPr>
          <p:nvPr>
            <p:ph type="sldNum" sz="quarter" idx="10"/>
          </p:nvPr>
        </p:nvSpPr>
        <p:spPr/>
        <p:txBody>
          <a:bodyPr/>
          <a:lstStyle/>
          <a:p>
            <a:fld id="{7B1DEC44-846D-493B-9476-49D8643FFE93}" type="slidenum">
              <a:rPr lang="nb-NO" smtClean="0"/>
              <a:pPr/>
              <a:t>33</a:t>
            </a:fld>
            <a:endParaRPr lang="nb-NO"/>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Flott innspilling av </a:t>
            </a:r>
            <a:r>
              <a:rPr lang="en-US" sz="1200" b="0" i="0" kern="1200" dirty="0" smtClean="0">
                <a:solidFill>
                  <a:schemeClr val="tx1"/>
                </a:solidFill>
                <a:latin typeface="+mn-lt"/>
                <a:ea typeface="+mn-ea"/>
                <a:cs typeface="+mn-cs"/>
              </a:rPr>
              <a:t>My Heart Will Go On  </a:t>
            </a:r>
          </a:p>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https://youtu.be/4qzUJphkVZs</a:t>
            </a:r>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smtClean="0"/>
          </a:p>
          <a:p>
            <a:r>
              <a:rPr lang="nb-NO" sz="1200" b="1" i="0" kern="1200" dirty="0" err="1" smtClean="0">
                <a:solidFill>
                  <a:schemeClr val="tx1"/>
                </a:solidFill>
                <a:latin typeface="+mn-lt"/>
                <a:ea typeface="+mn-ea"/>
                <a:cs typeface="+mn-cs"/>
              </a:rPr>
              <a:t>Wikipeidia</a:t>
            </a:r>
            <a:r>
              <a:rPr lang="nb-NO" sz="1200" b="1" i="0" kern="1200" dirty="0" smtClean="0">
                <a:solidFill>
                  <a:schemeClr val="tx1"/>
                </a:solidFill>
                <a:latin typeface="+mn-lt"/>
                <a:ea typeface="+mn-ea"/>
                <a:cs typeface="+mn-cs"/>
              </a:rPr>
              <a:t>:</a:t>
            </a:r>
          </a:p>
          <a:p>
            <a:r>
              <a:rPr lang="nb-NO" sz="1200" b="1" i="0" kern="1200" dirty="0" smtClean="0">
                <a:solidFill>
                  <a:schemeClr val="tx1"/>
                </a:solidFill>
                <a:latin typeface="+mn-lt"/>
                <a:ea typeface="+mn-ea"/>
                <a:cs typeface="+mn-cs"/>
              </a:rPr>
              <a:t>Kenneth </a:t>
            </a:r>
            <a:r>
              <a:rPr lang="nb-NO" sz="1200" b="1" i="0" kern="1200" dirty="0" err="1" smtClean="0">
                <a:solidFill>
                  <a:schemeClr val="tx1"/>
                </a:solidFill>
                <a:latin typeface="+mn-lt"/>
                <a:ea typeface="+mn-ea"/>
                <a:cs typeface="+mn-cs"/>
              </a:rPr>
              <a:t>Gorelick</a:t>
            </a:r>
            <a:r>
              <a:rPr lang="nb-NO" sz="1200" b="0" i="0" kern="1200" dirty="0" smtClean="0">
                <a:solidFill>
                  <a:schemeClr val="tx1"/>
                </a:solidFill>
                <a:latin typeface="+mn-lt"/>
                <a:ea typeface="+mn-ea"/>
                <a:cs typeface="+mn-cs"/>
              </a:rPr>
              <a:t>, mest kjent under </a:t>
            </a:r>
            <a:r>
              <a:rPr lang="nb-NO" sz="1200" b="0" i="0" u="none" strike="noStrike" kern="1200" dirty="0" smtClean="0">
                <a:solidFill>
                  <a:schemeClr val="tx1"/>
                </a:solidFill>
                <a:latin typeface="+mn-lt"/>
                <a:ea typeface="+mn-ea"/>
                <a:cs typeface="+mn-cs"/>
                <a:hlinkClick r:id="rId3" tooltip="Artistnavn"/>
              </a:rPr>
              <a:t>artistnavnet</a:t>
            </a:r>
            <a:r>
              <a:rPr lang="nb-NO" sz="1200" b="0" i="0" kern="1200" dirty="0" smtClean="0">
                <a:solidFill>
                  <a:schemeClr val="tx1"/>
                </a:solidFill>
                <a:latin typeface="+mn-lt"/>
                <a:ea typeface="+mn-ea"/>
                <a:cs typeface="+mn-cs"/>
              </a:rPr>
              <a:t> </a:t>
            </a:r>
            <a:r>
              <a:rPr lang="nb-NO" sz="1200" b="1" i="0" kern="1200" dirty="0" smtClean="0">
                <a:solidFill>
                  <a:schemeClr val="tx1"/>
                </a:solidFill>
                <a:latin typeface="+mn-lt"/>
                <a:ea typeface="+mn-ea"/>
                <a:cs typeface="+mn-cs"/>
              </a:rPr>
              <a:t>Kenny G</a:t>
            </a:r>
            <a:r>
              <a:rPr lang="nb-NO" sz="1200" b="0" i="0" kern="1200" dirty="0" smtClean="0">
                <a:solidFill>
                  <a:schemeClr val="tx1"/>
                </a:solidFill>
                <a:latin typeface="+mn-lt"/>
                <a:ea typeface="+mn-ea"/>
                <a:cs typeface="+mn-cs"/>
              </a:rPr>
              <a:t> (født </a:t>
            </a:r>
            <a:r>
              <a:rPr lang="nb-NO" sz="1200" b="0" i="0" u="none" strike="noStrike" kern="1200" dirty="0" smtClean="0">
                <a:solidFill>
                  <a:schemeClr val="tx1"/>
                </a:solidFill>
                <a:latin typeface="+mn-lt"/>
                <a:ea typeface="+mn-ea"/>
                <a:cs typeface="+mn-cs"/>
                <a:hlinkClick r:id="rId4" tooltip="5. juni"/>
              </a:rPr>
              <a:t>5. juni</a:t>
            </a:r>
            <a:r>
              <a:rPr lang="nb-NO" sz="1200" b="0" i="0" kern="1200" dirty="0" smtClean="0">
                <a:solidFill>
                  <a:schemeClr val="tx1"/>
                </a:solidFill>
                <a:latin typeface="+mn-lt"/>
                <a:ea typeface="+mn-ea"/>
                <a:cs typeface="+mn-cs"/>
              </a:rPr>
              <a:t> </a:t>
            </a:r>
            <a:r>
              <a:rPr lang="nb-NO" sz="1200" b="0" i="0" u="none" strike="noStrike" kern="1200" dirty="0" smtClean="0">
                <a:solidFill>
                  <a:schemeClr val="tx1"/>
                </a:solidFill>
                <a:latin typeface="+mn-lt"/>
                <a:ea typeface="+mn-ea"/>
                <a:cs typeface="+mn-cs"/>
                <a:hlinkClick r:id="rId5" tooltip="1956"/>
              </a:rPr>
              <a:t>1956</a:t>
            </a:r>
            <a:r>
              <a:rPr lang="nb-NO" sz="1200" b="0" i="0" kern="1200" dirty="0" smtClean="0">
                <a:solidFill>
                  <a:schemeClr val="tx1"/>
                </a:solidFill>
                <a:latin typeface="+mn-lt"/>
                <a:ea typeface="+mn-ea"/>
                <a:cs typeface="+mn-cs"/>
              </a:rPr>
              <a:t> i </a:t>
            </a:r>
            <a:r>
              <a:rPr lang="nb-NO" sz="1200" b="0" i="0" u="none" strike="noStrike" kern="1200" dirty="0" smtClean="0">
                <a:solidFill>
                  <a:schemeClr val="tx1"/>
                </a:solidFill>
                <a:latin typeface="+mn-lt"/>
                <a:ea typeface="+mn-ea"/>
                <a:cs typeface="+mn-cs"/>
                <a:hlinkClick r:id="rId6" tooltip="Seattle"/>
              </a:rPr>
              <a:t>Seattle</a:t>
            </a:r>
            <a:r>
              <a:rPr lang="nb-NO" sz="1200" b="0" i="0" kern="1200" dirty="0" smtClean="0">
                <a:solidFill>
                  <a:schemeClr val="tx1"/>
                </a:solidFill>
                <a:latin typeface="+mn-lt"/>
                <a:ea typeface="+mn-ea"/>
                <a:cs typeface="+mn-cs"/>
              </a:rPr>
              <a:t>, </a:t>
            </a:r>
            <a:r>
              <a:rPr lang="nb-NO" sz="1200" b="0" i="0" u="none" strike="noStrike" kern="1200" dirty="0" smtClean="0">
                <a:solidFill>
                  <a:schemeClr val="tx1"/>
                </a:solidFill>
                <a:latin typeface="+mn-lt"/>
                <a:ea typeface="+mn-ea"/>
                <a:cs typeface="+mn-cs"/>
                <a:hlinkClick r:id="rId7" tooltip="Washington"/>
              </a:rPr>
              <a:t>Washington</a:t>
            </a:r>
            <a:r>
              <a:rPr lang="nb-NO" sz="1200" b="0" i="0" kern="1200" dirty="0" smtClean="0">
                <a:solidFill>
                  <a:schemeClr val="tx1"/>
                </a:solidFill>
                <a:latin typeface="+mn-lt"/>
                <a:ea typeface="+mn-ea"/>
                <a:cs typeface="+mn-cs"/>
              </a:rPr>
              <a:t>, </a:t>
            </a:r>
            <a:r>
              <a:rPr lang="nb-NO" sz="1200" b="0" i="0" u="none" strike="noStrike" kern="1200" dirty="0" smtClean="0">
                <a:solidFill>
                  <a:schemeClr val="tx1"/>
                </a:solidFill>
                <a:latin typeface="+mn-lt"/>
                <a:ea typeface="+mn-ea"/>
                <a:cs typeface="+mn-cs"/>
                <a:hlinkClick r:id="rId8" tooltip="USA"/>
              </a:rPr>
              <a:t>USA</a:t>
            </a:r>
            <a:r>
              <a:rPr lang="nb-NO" sz="1200" b="0" i="0" kern="1200" dirty="0" smtClean="0">
                <a:solidFill>
                  <a:schemeClr val="tx1"/>
                </a:solidFill>
                <a:latin typeface="+mn-lt"/>
                <a:ea typeface="+mn-ea"/>
                <a:cs typeface="+mn-cs"/>
              </a:rPr>
              <a:t>) er en av verdens mestselgende og mest kjente </a:t>
            </a:r>
            <a:r>
              <a:rPr lang="nb-NO" sz="1200" b="0" i="0" u="none" strike="noStrike" kern="1200" dirty="0" smtClean="0">
                <a:solidFill>
                  <a:schemeClr val="tx1"/>
                </a:solidFill>
                <a:latin typeface="+mn-lt"/>
                <a:ea typeface="+mn-ea"/>
                <a:cs typeface="+mn-cs"/>
                <a:hlinkClick r:id="rId9" tooltip="Saksofon"/>
              </a:rPr>
              <a:t>saksofonister</a:t>
            </a:r>
            <a:r>
              <a:rPr lang="nb-NO" sz="1200" b="0" i="0" kern="1200" dirty="0" smtClean="0">
                <a:solidFill>
                  <a:schemeClr val="tx1"/>
                </a:solidFill>
                <a:latin typeface="+mn-lt"/>
                <a:ea typeface="+mn-ea"/>
                <a:cs typeface="+mn-cs"/>
              </a:rPr>
              <a:t> og </a:t>
            </a:r>
            <a:r>
              <a:rPr lang="nb-NO" sz="1200" b="0" i="0" u="none" strike="noStrike" kern="1200" dirty="0" smtClean="0">
                <a:solidFill>
                  <a:schemeClr val="tx1"/>
                </a:solidFill>
                <a:latin typeface="+mn-lt"/>
                <a:ea typeface="+mn-ea"/>
                <a:cs typeface="+mn-cs"/>
                <a:hlinkClick r:id="rId10" tooltip="Klarinett"/>
              </a:rPr>
              <a:t>klarinettister</a:t>
            </a:r>
            <a:r>
              <a:rPr lang="nb-NO" sz="1200" b="0" i="0" kern="1200" dirty="0" smtClean="0">
                <a:solidFill>
                  <a:schemeClr val="tx1"/>
                </a:solidFill>
                <a:latin typeface="+mn-lt"/>
                <a:ea typeface="+mn-ea"/>
                <a:cs typeface="+mn-cs"/>
              </a:rPr>
              <a:t>. Han kaller seg selv for </a:t>
            </a:r>
            <a:r>
              <a:rPr lang="nb-NO" sz="1200" b="0" i="0" u="none" strike="noStrike" kern="1200" dirty="0" smtClean="0">
                <a:solidFill>
                  <a:schemeClr val="tx1"/>
                </a:solidFill>
                <a:latin typeface="+mn-lt"/>
                <a:ea typeface="+mn-ea"/>
                <a:cs typeface="+mn-cs"/>
                <a:hlinkClick r:id="rId11" tooltip="Jazz"/>
              </a:rPr>
              <a:t>jazzmusiker</a:t>
            </a:r>
            <a:r>
              <a:rPr lang="nb-NO" sz="1200" b="0" i="0" kern="1200" dirty="0" smtClean="0">
                <a:solidFill>
                  <a:schemeClr val="tx1"/>
                </a:solidFill>
                <a:latin typeface="+mn-lt"/>
                <a:ea typeface="+mn-ea"/>
                <a:cs typeface="+mn-cs"/>
              </a:rPr>
              <a:t>, men spiller mest </a:t>
            </a:r>
            <a:r>
              <a:rPr lang="nb-NO" sz="1200" b="0" i="0" u="none" strike="noStrike" kern="1200" dirty="0" err="1" smtClean="0">
                <a:solidFill>
                  <a:schemeClr val="tx1"/>
                </a:solidFill>
                <a:latin typeface="+mn-lt"/>
                <a:ea typeface="+mn-ea"/>
                <a:cs typeface="+mn-cs"/>
                <a:hlinkClick r:id="rId12" tooltip="Popmusikk"/>
              </a:rPr>
              <a:t>popballader</a:t>
            </a:r>
            <a:r>
              <a:rPr lang="nb-NO" sz="1200" b="0" i="0" u="none" strike="noStrike" kern="1200" baseline="30000" dirty="0" smtClean="0">
                <a:solidFill>
                  <a:schemeClr val="tx1"/>
                </a:solidFill>
                <a:latin typeface="+mn-lt"/>
                <a:ea typeface="+mn-ea"/>
                <a:cs typeface="+mn-cs"/>
              </a:rPr>
              <a:t> </a:t>
            </a:r>
            <a:r>
              <a:rPr lang="nb-NO" sz="1200" b="0" i="0" kern="1200" dirty="0" smtClean="0">
                <a:solidFill>
                  <a:schemeClr val="tx1"/>
                </a:solidFill>
                <a:latin typeface="+mn-lt"/>
                <a:ea typeface="+mn-ea"/>
                <a:cs typeface="+mn-cs"/>
              </a:rPr>
              <a:t>som for eksempel «</a:t>
            </a:r>
            <a:r>
              <a:rPr lang="nb-NO" sz="1200" b="0" i="0" kern="1200" dirty="0" err="1" smtClean="0">
                <a:solidFill>
                  <a:schemeClr val="tx1"/>
                </a:solidFill>
                <a:latin typeface="+mn-lt"/>
                <a:ea typeface="+mn-ea"/>
                <a:cs typeface="+mn-cs"/>
              </a:rPr>
              <a:t>Songbird</a:t>
            </a:r>
            <a:r>
              <a:rPr lang="nb-NO" sz="1200" b="0" i="0" kern="1200" dirty="0" smtClean="0">
                <a:solidFill>
                  <a:schemeClr val="tx1"/>
                </a:solidFill>
                <a:latin typeface="+mn-lt"/>
                <a:ea typeface="+mn-ea"/>
                <a:cs typeface="+mn-cs"/>
              </a:rPr>
              <a:t>», «Moment» og «</a:t>
            </a:r>
            <a:r>
              <a:rPr lang="nb-NO" sz="1200" b="0" i="0" kern="1200" dirty="0" err="1" smtClean="0">
                <a:solidFill>
                  <a:schemeClr val="tx1"/>
                </a:solidFill>
                <a:latin typeface="+mn-lt"/>
                <a:ea typeface="+mn-ea"/>
                <a:cs typeface="+mn-cs"/>
              </a:rPr>
              <a:t>Forever</a:t>
            </a:r>
            <a:r>
              <a:rPr lang="nb-NO" sz="1200" b="0" i="0" kern="1200" dirty="0" smtClean="0">
                <a:solidFill>
                  <a:schemeClr val="tx1"/>
                </a:solidFill>
                <a:latin typeface="+mn-lt"/>
                <a:ea typeface="+mn-ea"/>
                <a:cs typeface="+mn-cs"/>
              </a:rPr>
              <a:t> in Love». Kenny G har også spilt saksofon på andre artisters album, som for eksempel </a:t>
            </a:r>
            <a:r>
              <a:rPr lang="nb-NO" sz="1200" b="0" i="0" u="none" strike="noStrike" kern="1200" dirty="0" smtClean="0">
                <a:solidFill>
                  <a:schemeClr val="tx1"/>
                </a:solidFill>
                <a:latin typeface="+mn-lt"/>
                <a:ea typeface="+mn-ea"/>
                <a:cs typeface="+mn-cs"/>
                <a:hlinkClick r:id="rId13" tooltip="Frank Sinatra"/>
              </a:rPr>
              <a:t>Frank Sinatra</a:t>
            </a:r>
            <a:r>
              <a:rPr lang="nb-NO" sz="1200" b="0" i="0" kern="1200" dirty="0" smtClean="0">
                <a:solidFill>
                  <a:schemeClr val="tx1"/>
                </a:solidFill>
                <a:latin typeface="+mn-lt"/>
                <a:ea typeface="+mn-ea"/>
                <a:cs typeface="+mn-cs"/>
              </a:rPr>
              <a:t>, </a:t>
            </a:r>
            <a:r>
              <a:rPr lang="nb-NO" sz="1200" b="0" i="0" u="none" strike="noStrike" kern="1200" dirty="0" smtClean="0">
                <a:solidFill>
                  <a:schemeClr val="tx1"/>
                </a:solidFill>
                <a:latin typeface="+mn-lt"/>
                <a:ea typeface="+mn-ea"/>
                <a:cs typeface="+mn-cs"/>
                <a:hlinkClick r:id="rId14" tooltip="Toni Braxton"/>
              </a:rPr>
              <a:t>Toni </a:t>
            </a:r>
            <a:r>
              <a:rPr lang="nb-NO" sz="1200" b="0" i="0" u="none" strike="noStrike" kern="1200" dirty="0" err="1" smtClean="0">
                <a:solidFill>
                  <a:schemeClr val="tx1"/>
                </a:solidFill>
                <a:latin typeface="+mn-lt"/>
                <a:ea typeface="+mn-ea"/>
                <a:cs typeface="+mn-cs"/>
                <a:hlinkClick r:id="rId14" tooltip="Toni Braxton"/>
              </a:rPr>
              <a:t>Braxton</a:t>
            </a:r>
            <a:r>
              <a:rPr lang="nb-NO" sz="1200" b="0" i="0" kern="1200" dirty="0" smtClean="0">
                <a:solidFill>
                  <a:schemeClr val="tx1"/>
                </a:solidFill>
                <a:latin typeface="+mn-lt"/>
                <a:ea typeface="+mn-ea"/>
                <a:cs typeface="+mn-cs"/>
              </a:rPr>
              <a:t>, </a:t>
            </a:r>
            <a:r>
              <a:rPr lang="nb-NO" sz="1200" b="0" i="0" u="none" strike="noStrike" kern="1200" dirty="0" smtClean="0">
                <a:solidFill>
                  <a:schemeClr val="tx1"/>
                </a:solidFill>
                <a:latin typeface="+mn-lt"/>
                <a:ea typeface="+mn-ea"/>
                <a:cs typeface="+mn-cs"/>
                <a:hlinkClick r:id="rId15" tooltip="Katy Perry"/>
              </a:rPr>
              <a:t>Katy Perry</a:t>
            </a:r>
            <a:r>
              <a:rPr lang="nb-NO" sz="1200" b="0" i="0" kern="1200" dirty="0" smtClean="0">
                <a:solidFill>
                  <a:schemeClr val="tx1"/>
                </a:solidFill>
                <a:latin typeface="+mn-lt"/>
                <a:ea typeface="+mn-ea"/>
                <a:cs typeface="+mn-cs"/>
              </a:rPr>
              <a:t> med flere. Han har fått en stjerne på </a:t>
            </a:r>
            <a:r>
              <a:rPr lang="nb-NO" sz="1200" b="0" i="0" u="none" strike="noStrike" kern="1200" dirty="0" smtClean="0">
                <a:solidFill>
                  <a:schemeClr val="tx1"/>
                </a:solidFill>
                <a:latin typeface="+mn-lt"/>
                <a:ea typeface="+mn-ea"/>
                <a:cs typeface="+mn-cs"/>
                <a:hlinkClick r:id="rId16" tooltip="Hollywood Walk of Fame"/>
              </a:rPr>
              <a:t>Hollywood </a:t>
            </a:r>
            <a:r>
              <a:rPr lang="nb-NO" sz="1200" b="0" i="0" u="none" strike="noStrike" kern="1200" dirty="0" err="1" smtClean="0">
                <a:solidFill>
                  <a:schemeClr val="tx1"/>
                </a:solidFill>
                <a:latin typeface="+mn-lt"/>
                <a:ea typeface="+mn-ea"/>
                <a:cs typeface="+mn-cs"/>
                <a:hlinkClick r:id="rId16" tooltip="Hollywood Walk of Fame"/>
              </a:rPr>
              <a:t>Walk</a:t>
            </a:r>
            <a:r>
              <a:rPr lang="nb-NO" sz="1200" b="0" i="0" u="none" strike="noStrike" kern="1200" dirty="0" smtClean="0">
                <a:solidFill>
                  <a:schemeClr val="tx1"/>
                </a:solidFill>
                <a:latin typeface="+mn-lt"/>
                <a:ea typeface="+mn-ea"/>
                <a:cs typeface="+mn-cs"/>
                <a:hlinkClick r:id="rId16" tooltip="Hollywood Walk of Fame"/>
              </a:rPr>
              <a:t> </a:t>
            </a:r>
            <a:r>
              <a:rPr lang="nb-NO" sz="1200" b="0" i="0" u="none" strike="noStrike" kern="1200" dirty="0" err="1" smtClean="0">
                <a:solidFill>
                  <a:schemeClr val="tx1"/>
                </a:solidFill>
                <a:latin typeface="+mn-lt"/>
                <a:ea typeface="+mn-ea"/>
                <a:cs typeface="+mn-cs"/>
                <a:hlinkClick r:id="rId16" tooltip="Hollywood Walk of Fame"/>
              </a:rPr>
              <a:t>of</a:t>
            </a:r>
            <a:r>
              <a:rPr lang="nb-NO" sz="1200" b="0" i="0" u="none" strike="noStrike" kern="1200" dirty="0" smtClean="0">
                <a:solidFill>
                  <a:schemeClr val="tx1"/>
                </a:solidFill>
                <a:latin typeface="+mn-lt"/>
                <a:ea typeface="+mn-ea"/>
                <a:cs typeface="+mn-cs"/>
                <a:hlinkClick r:id="rId16" tooltip="Hollywood Walk of Fame"/>
              </a:rPr>
              <a:t> </a:t>
            </a:r>
            <a:r>
              <a:rPr lang="nb-NO" sz="1200" b="0" i="0" u="none" strike="noStrike" kern="1200" dirty="0" err="1" smtClean="0">
                <a:solidFill>
                  <a:schemeClr val="tx1"/>
                </a:solidFill>
                <a:latin typeface="+mn-lt"/>
                <a:ea typeface="+mn-ea"/>
                <a:cs typeface="+mn-cs"/>
                <a:hlinkClick r:id="rId16" tooltip="Hollywood Walk of Fame"/>
              </a:rPr>
              <a:t>Fame</a:t>
            </a:r>
            <a:r>
              <a:rPr lang="nb-NO" sz="1200" b="0" i="0" kern="1200" dirty="0" smtClean="0">
                <a:solidFill>
                  <a:schemeClr val="tx1"/>
                </a:solidFill>
                <a:latin typeface="+mn-lt"/>
                <a:ea typeface="+mn-ea"/>
                <a:cs typeface="+mn-cs"/>
              </a:rPr>
              <a:t>.</a:t>
            </a:r>
            <a:endParaRPr lang="nb-NO" dirty="0" smtClean="0"/>
          </a:p>
          <a:p>
            <a:endParaRPr lang="nb-NO" dirty="0" smtClean="0"/>
          </a:p>
          <a:p>
            <a:r>
              <a:rPr lang="nb-NO" dirty="0" smtClean="0"/>
              <a:t>https://youtu.be/4qzUJphkVZs</a:t>
            </a:r>
          </a:p>
          <a:p>
            <a:endParaRPr lang="nb-NO" dirty="0" smtClean="0"/>
          </a:p>
        </p:txBody>
      </p:sp>
      <p:sp>
        <p:nvSpPr>
          <p:cNvPr id="4" name="Plassholder for lysbildenummer 3"/>
          <p:cNvSpPr>
            <a:spLocks noGrp="1"/>
          </p:cNvSpPr>
          <p:nvPr>
            <p:ph type="sldNum" sz="quarter" idx="10"/>
          </p:nvPr>
        </p:nvSpPr>
        <p:spPr/>
        <p:txBody>
          <a:bodyPr/>
          <a:lstStyle/>
          <a:p>
            <a:fld id="{7B1DEC44-846D-493B-9476-49D8643FFE93}" type="slidenum">
              <a:rPr lang="nb-NO" smtClean="0"/>
              <a:pPr/>
              <a:t>34</a:t>
            </a:fld>
            <a:endParaRPr lang="nb-NO"/>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err="1" smtClean="0"/>
              <a:t>Daniele</a:t>
            </a:r>
            <a:r>
              <a:rPr lang="nb-NO" dirty="0" smtClean="0"/>
              <a:t> spiller</a:t>
            </a:r>
            <a:r>
              <a:rPr lang="nb-NO" baseline="0" dirty="0" smtClean="0"/>
              <a:t> her mange kjente Disney sanger. Kjenner du dem igjen? </a:t>
            </a:r>
            <a:endParaRPr lang="nb-NO" dirty="0" smtClean="0"/>
          </a:p>
          <a:p>
            <a:endParaRPr lang="nb-NO" dirty="0" smtClean="0"/>
          </a:p>
          <a:p>
            <a:r>
              <a:rPr lang="nb-NO" dirty="0" smtClean="0"/>
              <a:t>https://youtu.be/asPPuuK8iho</a:t>
            </a:r>
            <a:endParaRPr lang="nb-NO" dirty="0"/>
          </a:p>
        </p:txBody>
      </p:sp>
      <p:sp>
        <p:nvSpPr>
          <p:cNvPr id="4" name="Plassholder for lysbildenummer 3"/>
          <p:cNvSpPr>
            <a:spLocks noGrp="1"/>
          </p:cNvSpPr>
          <p:nvPr>
            <p:ph type="sldNum" sz="quarter" idx="10"/>
          </p:nvPr>
        </p:nvSpPr>
        <p:spPr/>
        <p:txBody>
          <a:bodyPr/>
          <a:lstStyle/>
          <a:p>
            <a:fld id="{7B1DEC44-846D-493B-9476-49D8643FFE93}" type="slidenum">
              <a:rPr lang="nb-NO" smtClean="0"/>
              <a:pPr/>
              <a:t>35</a:t>
            </a:fld>
            <a:endParaRPr lang="nb-NO"/>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En saksofon kan brukes til så mye…. En lampe…</a:t>
            </a:r>
            <a:endParaRPr lang="nb-NO" dirty="0"/>
          </a:p>
        </p:txBody>
      </p:sp>
      <p:sp>
        <p:nvSpPr>
          <p:cNvPr id="4" name="Plassholder for lysbildenummer 3"/>
          <p:cNvSpPr>
            <a:spLocks noGrp="1"/>
          </p:cNvSpPr>
          <p:nvPr>
            <p:ph type="sldNum" sz="quarter" idx="10"/>
          </p:nvPr>
        </p:nvSpPr>
        <p:spPr/>
        <p:txBody>
          <a:bodyPr/>
          <a:lstStyle/>
          <a:p>
            <a:fld id="{7B1DEC44-846D-493B-9476-49D8643FFE93}" type="slidenum">
              <a:rPr lang="nb-NO" smtClean="0"/>
              <a:pPr/>
              <a:t>36</a:t>
            </a:fld>
            <a:endParaRPr lang="nb-NO"/>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Til et bord</a:t>
            </a:r>
            <a:endParaRPr lang="nb-NO" dirty="0"/>
          </a:p>
        </p:txBody>
      </p:sp>
      <p:sp>
        <p:nvSpPr>
          <p:cNvPr id="4" name="Plassholder for lysbildenummer 3"/>
          <p:cNvSpPr>
            <a:spLocks noGrp="1"/>
          </p:cNvSpPr>
          <p:nvPr>
            <p:ph type="sldNum" sz="quarter" idx="10"/>
          </p:nvPr>
        </p:nvSpPr>
        <p:spPr/>
        <p:txBody>
          <a:bodyPr/>
          <a:lstStyle/>
          <a:p>
            <a:fld id="{7B1DEC44-846D-493B-9476-49D8643FFE93}" type="slidenum">
              <a:rPr lang="nb-NO" smtClean="0"/>
              <a:pPr/>
              <a:t>37</a:t>
            </a:fld>
            <a:endParaRPr lang="nb-NO"/>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blomsterpotte</a:t>
            </a:r>
            <a:endParaRPr lang="nb-NO" dirty="0"/>
          </a:p>
        </p:txBody>
      </p:sp>
      <p:sp>
        <p:nvSpPr>
          <p:cNvPr id="4" name="Plassholder for lysbildenummer 3"/>
          <p:cNvSpPr>
            <a:spLocks noGrp="1"/>
          </p:cNvSpPr>
          <p:nvPr>
            <p:ph type="sldNum" sz="quarter" idx="10"/>
          </p:nvPr>
        </p:nvSpPr>
        <p:spPr/>
        <p:txBody>
          <a:bodyPr/>
          <a:lstStyle/>
          <a:p>
            <a:fld id="{7B1DEC44-846D-493B-9476-49D8643FFE93}" type="slidenum">
              <a:rPr lang="nb-NO" smtClean="0"/>
              <a:pPr/>
              <a:t>38</a:t>
            </a:fld>
            <a:endParaRPr lang="nb-NO"/>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baseline="0" dirty="0" smtClean="0"/>
              <a:t>Her er det </a:t>
            </a:r>
            <a:r>
              <a:rPr lang="nb-NO" baseline="0" dirty="0" err="1" smtClean="0"/>
              <a:t>Daniele</a:t>
            </a:r>
            <a:r>
              <a:rPr lang="nb-NO" baseline="0" dirty="0" smtClean="0"/>
              <a:t> Vitale som spiller typisk musikk fra 15 forskjellige land.</a:t>
            </a:r>
          </a:p>
          <a:p>
            <a:endParaRPr lang="nb-NO" baseline="0" dirty="0" smtClean="0"/>
          </a:p>
          <a:p>
            <a:r>
              <a:rPr lang="nb-NO" dirty="0" smtClean="0"/>
              <a:t>https://youtu.be/mHhiUn4Bw7o</a:t>
            </a:r>
          </a:p>
          <a:p>
            <a:endParaRPr lang="nb-NO" dirty="0"/>
          </a:p>
        </p:txBody>
      </p:sp>
      <p:sp>
        <p:nvSpPr>
          <p:cNvPr id="4" name="Plassholder for lysbildenummer 3"/>
          <p:cNvSpPr>
            <a:spLocks noGrp="1"/>
          </p:cNvSpPr>
          <p:nvPr>
            <p:ph type="sldNum" sz="quarter" idx="10"/>
          </p:nvPr>
        </p:nvSpPr>
        <p:spPr/>
        <p:txBody>
          <a:bodyPr/>
          <a:lstStyle/>
          <a:p>
            <a:fld id="{7B1DEC44-846D-493B-9476-49D8643FFE93}" type="slidenum">
              <a:rPr lang="nb-NO" smtClean="0"/>
              <a:pPr/>
              <a:t>39</a:t>
            </a:fld>
            <a:endParaRPr lang="nb-NO"/>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Vi starter med litt fakta om saksofonen. Den har tre hoveddeler: </a:t>
            </a:r>
            <a:endParaRPr lang="nb-NO" baseline="0" dirty="0" smtClean="0"/>
          </a:p>
        </p:txBody>
      </p:sp>
      <p:sp>
        <p:nvSpPr>
          <p:cNvPr id="4" name="Plassholder for lysbildenummer 3"/>
          <p:cNvSpPr>
            <a:spLocks noGrp="1"/>
          </p:cNvSpPr>
          <p:nvPr>
            <p:ph type="sldNum" sz="quarter" idx="10"/>
          </p:nvPr>
        </p:nvSpPr>
        <p:spPr/>
        <p:txBody>
          <a:bodyPr/>
          <a:lstStyle/>
          <a:p>
            <a:fld id="{7B1DEC44-846D-493B-9476-49D8643FFE93}" type="slidenum">
              <a:rPr lang="nb-NO" smtClean="0"/>
              <a:pPr/>
              <a:t>4</a:t>
            </a:fld>
            <a:endParaRPr lang="nb-NO"/>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Syng med: </a:t>
            </a:r>
          </a:p>
          <a:p>
            <a:endParaRPr lang="nb-NO" dirty="0" smtClean="0"/>
          </a:p>
          <a:p>
            <a:r>
              <a:rPr lang="nb-NO" dirty="0" smtClean="0"/>
              <a:t>https://youtu.be/arlhtyz7Jvo</a:t>
            </a:r>
            <a:endParaRPr lang="nb-NO" dirty="0"/>
          </a:p>
        </p:txBody>
      </p:sp>
      <p:sp>
        <p:nvSpPr>
          <p:cNvPr id="4" name="Plassholder for lysbildenummer 3"/>
          <p:cNvSpPr>
            <a:spLocks noGrp="1"/>
          </p:cNvSpPr>
          <p:nvPr>
            <p:ph type="sldNum" sz="quarter" idx="10"/>
          </p:nvPr>
        </p:nvSpPr>
        <p:spPr/>
        <p:txBody>
          <a:bodyPr/>
          <a:lstStyle/>
          <a:p>
            <a:fld id="{7B1DEC44-846D-493B-9476-49D8643FFE93}" type="slidenum">
              <a:rPr lang="nb-NO" smtClean="0"/>
              <a:pPr/>
              <a:t>40</a:t>
            </a:fld>
            <a:endParaRPr lang="nb-NO"/>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dirty="0"/>
          </a:p>
        </p:txBody>
      </p:sp>
      <p:sp>
        <p:nvSpPr>
          <p:cNvPr id="4" name="Plassholder for lysbildenummer 3"/>
          <p:cNvSpPr>
            <a:spLocks noGrp="1"/>
          </p:cNvSpPr>
          <p:nvPr>
            <p:ph type="sldNum" sz="quarter" idx="10"/>
          </p:nvPr>
        </p:nvSpPr>
        <p:spPr/>
        <p:txBody>
          <a:bodyPr/>
          <a:lstStyle/>
          <a:p>
            <a:fld id="{7B1DEC44-846D-493B-9476-49D8643FFE93}" type="slidenum">
              <a:rPr lang="nb-NO" smtClean="0"/>
              <a:pPr/>
              <a:t>41</a:t>
            </a:fld>
            <a:endParaRPr lang="nb-NO"/>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dirty="0"/>
          </a:p>
        </p:txBody>
      </p:sp>
      <p:sp>
        <p:nvSpPr>
          <p:cNvPr id="4" name="Plassholder for lysbildenummer 3"/>
          <p:cNvSpPr>
            <a:spLocks noGrp="1"/>
          </p:cNvSpPr>
          <p:nvPr>
            <p:ph type="sldNum" sz="quarter" idx="10"/>
          </p:nvPr>
        </p:nvSpPr>
        <p:spPr/>
        <p:txBody>
          <a:bodyPr/>
          <a:lstStyle/>
          <a:p>
            <a:fld id="{7B1DEC44-846D-493B-9476-49D8643FFE93}" type="slidenum">
              <a:rPr lang="nb-NO" smtClean="0"/>
              <a:pPr/>
              <a:t>42</a:t>
            </a:fld>
            <a:endParaRPr lang="nb-NO"/>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
            </a:r>
            <a:br>
              <a:rPr lang="nb-NO" dirty="0" smtClean="0"/>
            </a:br>
            <a:r>
              <a:rPr lang="nb-NO" dirty="0" smtClean="0"/>
              <a:t/>
            </a:r>
            <a:br>
              <a:rPr lang="nb-NO" dirty="0" smtClean="0"/>
            </a:br>
            <a:endParaRPr lang="nb-NO" dirty="0"/>
          </a:p>
        </p:txBody>
      </p:sp>
      <p:sp>
        <p:nvSpPr>
          <p:cNvPr id="4" name="Plassholder for lysbildenummer 3"/>
          <p:cNvSpPr>
            <a:spLocks noGrp="1"/>
          </p:cNvSpPr>
          <p:nvPr>
            <p:ph type="sldNum" sz="quarter" idx="10"/>
          </p:nvPr>
        </p:nvSpPr>
        <p:spPr/>
        <p:txBody>
          <a:bodyPr/>
          <a:lstStyle/>
          <a:p>
            <a:fld id="{7B1DEC44-846D-493B-9476-49D8643FFE93}" type="slidenum">
              <a:rPr lang="nb-NO" smtClean="0"/>
              <a:pPr/>
              <a:t>43</a:t>
            </a:fld>
            <a:endParaRPr lang="nb-NO"/>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La elevene være med å</a:t>
            </a:r>
            <a:r>
              <a:rPr lang="nb-NO" baseline="0" dirty="0" smtClean="0"/>
              <a:t> si orden. La dem gjerne </a:t>
            </a:r>
            <a:r>
              <a:rPr lang="nb-NO" baseline="0" dirty="0" smtClean="0"/>
              <a:t>si </a:t>
            </a:r>
            <a:r>
              <a:rPr lang="nb-NO" baseline="0" dirty="0" smtClean="0"/>
              <a:t>dem til en </a:t>
            </a:r>
            <a:r>
              <a:rPr lang="nb-NO" baseline="0" dirty="0" smtClean="0"/>
              <a:t>sidekameraten/læringspartneren – </a:t>
            </a:r>
            <a:r>
              <a:rPr lang="nb-NO" baseline="0" dirty="0" smtClean="0"/>
              <a:t>med en liten forklaring til ordet</a:t>
            </a:r>
            <a:endParaRPr lang="nb-NO" dirty="0"/>
          </a:p>
        </p:txBody>
      </p:sp>
      <p:sp>
        <p:nvSpPr>
          <p:cNvPr id="4" name="Plassholder for lysbildenummer 3"/>
          <p:cNvSpPr>
            <a:spLocks noGrp="1"/>
          </p:cNvSpPr>
          <p:nvPr>
            <p:ph type="sldNum" sz="quarter" idx="10"/>
          </p:nvPr>
        </p:nvSpPr>
        <p:spPr/>
        <p:txBody>
          <a:bodyPr/>
          <a:lstStyle/>
          <a:p>
            <a:fld id="{7B1DEC44-846D-493B-9476-49D8643FFE93}" type="slidenum">
              <a:rPr lang="nb-NO" smtClean="0"/>
              <a:pPr/>
              <a:t>44</a:t>
            </a:fld>
            <a:endParaRPr lang="nb-NO"/>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Lars</a:t>
            </a:r>
            <a:r>
              <a:rPr lang="nb-NO" baseline="0" dirty="0" smtClean="0"/>
              <a:t> Fotland Bøe fra Jørpeland, var med i Norske talenter i 2019, - og kom helt til semifinalen. Han er bare 16år gammel, og </a:t>
            </a:r>
            <a:r>
              <a:rPr lang="nb-NO" baseline="0" dirty="0" err="1" smtClean="0"/>
              <a:t>sååå</a:t>
            </a:r>
            <a:r>
              <a:rPr lang="nb-NO" baseline="0" dirty="0" smtClean="0"/>
              <a:t> flink på saksofonen!!</a:t>
            </a:r>
          </a:p>
          <a:p>
            <a:endParaRPr lang="nb-NO" baseline="0" dirty="0" smtClean="0"/>
          </a:p>
          <a:p>
            <a:r>
              <a:rPr lang="nb-NO" dirty="0" smtClean="0"/>
              <a:t>Avsluttende video</a:t>
            </a:r>
          </a:p>
          <a:p>
            <a:r>
              <a:rPr lang="nb-NO" dirty="0" smtClean="0"/>
              <a:t>https://youtu.be/8Je73jbiVss</a:t>
            </a:r>
            <a:endParaRPr lang="nb-NO" dirty="0"/>
          </a:p>
        </p:txBody>
      </p:sp>
      <p:sp>
        <p:nvSpPr>
          <p:cNvPr id="4" name="Plassholder for lysbildenummer 3"/>
          <p:cNvSpPr>
            <a:spLocks noGrp="1"/>
          </p:cNvSpPr>
          <p:nvPr>
            <p:ph type="sldNum" sz="quarter" idx="10"/>
          </p:nvPr>
        </p:nvSpPr>
        <p:spPr/>
        <p:txBody>
          <a:bodyPr/>
          <a:lstStyle/>
          <a:p>
            <a:fld id="{7B1DEC44-846D-493B-9476-49D8643FFE93}" type="slidenum">
              <a:rPr lang="nb-NO" smtClean="0"/>
              <a:pPr/>
              <a:t>45</a:t>
            </a:fld>
            <a:endParaRPr lang="nb-NO"/>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Her finner du en enkel </a:t>
            </a:r>
            <a:r>
              <a:rPr lang="nb-NO" dirty="0" err="1" smtClean="0"/>
              <a:t>Kahoot</a:t>
            </a:r>
            <a:r>
              <a:rPr lang="nb-NO" dirty="0" smtClean="0"/>
              <a:t>,</a:t>
            </a:r>
            <a:r>
              <a:rPr lang="nb-NO" baseline="0" dirty="0" smtClean="0"/>
              <a:t> med 10 spørsmål, med to svaralternativ, - som en rask avslutning på temaet </a:t>
            </a:r>
            <a:r>
              <a:rPr lang="nb-NO" baseline="0" dirty="0" smtClean="0">
                <a:sym typeface="Wingdings" pitchFamily="2" charset="2"/>
              </a:rPr>
              <a:t></a:t>
            </a:r>
          </a:p>
          <a:p>
            <a:r>
              <a:rPr lang="nb-NO" baseline="0" dirty="0" smtClean="0">
                <a:sym typeface="Wingdings" pitchFamily="2" charset="2"/>
              </a:rPr>
              <a:t> </a:t>
            </a:r>
            <a:endParaRPr lang="nb-NO" baseline="0" dirty="0" smtClean="0"/>
          </a:p>
          <a:p>
            <a:r>
              <a:rPr lang="nb-NO" dirty="0" smtClean="0"/>
              <a:t>https://create.kahoot.it/share/10-enkle-gitar/0b1a14a7-99a2-4d6f-af9e-95660ca328b0</a:t>
            </a:r>
          </a:p>
          <a:p>
            <a:endParaRPr lang="nb-NO" baseline="0" dirty="0" smtClean="0"/>
          </a:p>
          <a:p>
            <a:r>
              <a:rPr lang="nb-NO" baseline="0" dirty="0" smtClean="0"/>
              <a:t>Bli gjerne medlem av </a:t>
            </a:r>
            <a:r>
              <a:rPr lang="nb-NO" baseline="0" dirty="0" err="1" smtClean="0"/>
              <a:t>fb</a:t>
            </a:r>
            <a:r>
              <a:rPr lang="nb-NO" baseline="0" dirty="0" smtClean="0"/>
              <a:t> gruppen min. Der finner du flere undervisningstips: </a:t>
            </a:r>
          </a:p>
          <a:p>
            <a:endParaRPr lang="nb-NO" baseline="0" dirty="0" smtClean="0"/>
          </a:p>
          <a:p>
            <a:r>
              <a:rPr lang="nb-NO" dirty="0" smtClean="0">
                <a:hlinkClick r:id="rId3"/>
              </a:rPr>
              <a:t>Bondekone | </a:t>
            </a:r>
            <a:r>
              <a:rPr lang="nb-NO" dirty="0" err="1" smtClean="0">
                <a:hlinkClick r:id="rId3"/>
              </a:rPr>
              <a:t>Facebook</a:t>
            </a:r>
            <a:endParaRPr lang="nb-NO" baseline="0" dirty="0" smtClean="0"/>
          </a:p>
        </p:txBody>
      </p:sp>
      <p:sp>
        <p:nvSpPr>
          <p:cNvPr id="4" name="Plassholder for lysbildenummer 3"/>
          <p:cNvSpPr>
            <a:spLocks noGrp="1"/>
          </p:cNvSpPr>
          <p:nvPr>
            <p:ph type="sldNum" sz="quarter" idx="10"/>
          </p:nvPr>
        </p:nvSpPr>
        <p:spPr/>
        <p:txBody>
          <a:bodyPr/>
          <a:lstStyle/>
          <a:p>
            <a:fld id="{7B1DEC44-846D-493B-9476-49D8643FFE93}" type="slidenum">
              <a:rPr lang="nb-NO" smtClean="0"/>
              <a:pPr/>
              <a:t>46</a:t>
            </a:fld>
            <a:endParaRPr lang="nb-NO"/>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Huskekort til</a:t>
            </a:r>
            <a:r>
              <a:rPr lang="nb-NO" baseline="0" dirty="0" smtClean="0"/>
              <a:t> Saksofon</a:t>
            </a:r>
            <a:endParaRPr lang="nb-NO" dirty="0" smtClean="0"/>
          </a:p>
          <a:p>
            <a:endParaRPr lang="nb-NO" dirty="0" smtClean="0"/>
          </a:p>
          <a:p>
            <a:r>
              <a:rPr lang="nb-NO" dirty="0" smtClean="0"/>
              <a:t>Du finner ordkortet</a:t>
            </a:r>
            <a:r>
              <a:rPr lang="nb-NO" baseline="0" dirty="0" smtClean="0"/>
              <a:t> som Word-dokument på </a:t>
            </a:r>
            <a:r>
              <a:rPr lang="nb-NO" baseline="0" dirty="0" err="1" smtClean="0"/>
              <a:t>blgggeinnlegget</a:t>
            </a:r>
            <a:r>
              <a:rPr lang="nb-NO" baseline="0" dirty="0" smtClean="0"/>
              <a:t>. </a:t>
            </a:r>
          </a:p>
          <a:p>
            <a:r>
              <a:rPr lang="nb-NO" baseline="0" dirty="0" smtClean="0"/>
              <a:t>Fyll inn de fem viktigste ordene i fingrene, og brett kortet. </a:t>
            </a:r>
            <a:endParaRPr lang="nb-NO" dirty="0"/>
          </a:p>
        </p:txBody>
      </p:sp>
      <p:sp>
        <p:nvSpPr>
          <p:cNvPr id="4" name="Plassholder for lysbildenummer 3"/>
          <p:cNvSpPr>
            <a:spLocks noGrp="1"/>
          </p:cNvSpPr>
          <p:nvPr>
            <p:ph type="sldNum" sz="quarter" idx="10"/>
          </p:nvPr>
        </p:nvSpPr>
        <p:spPr/>
        <p:txBody>
          <a:bodyPr/>
          <a:lstStyle/>
          <a:p>
            <a:fld id="{7B1DEC44-846D-493B-9476-49D8643FFE93}" type="slidenum">
              <a:rPr lang="nb-NO" smtClean="0"/>
              <a:pPr/>
              <a:t>47</a:t>
            </a:fld>
            <a:endParaRPr lang="nb-NO"/>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Munnstykkene</a:t>
            </a:r>
            <a:r>
              <a:rPr lang="nb-NO" baseline="0" dirty="0" smtClean="0"/>
              <a:t> kan være laget i plast, - og være veldig billige, - eller i metall og belagt med gull. Da blir prisen også litt dyrere </a:t>
            </a:r>
            <a:r>
              <a:rPr lang="nb-NO" baseline="0" dirty="0" smtClean="0">
                <a:sym typeface="Wingdings" pitchFamily="2" charset="2"/>
              </a:rPr>
              <a:t> </a:t>
            </a:r>
            <a:endParaRPr lang="nb-NO" dirty="0"/>
          </a:p>
        </p:txBody>
      </p:sp>
      <p:sp>
        <p:nvSpPr>
          <p:cNvPr id="4" name="Plassholder for lysbildenummer 3"/>
          <p:cNvSpPr>
            <a:spLocks noGrp="1"/>
          </p:cNvSpPr>
          <p:nvPr>
            <p:ph type="sldNum" sz="quarter" idx="10"/>
          </p:nvPr>
        </p:nvSpPr>
        <p:spPr/>
        <p:txBody>
          <a:bodyPr/>
          <a:lstStyle/>
          <a:p>
            <a:fld id="{7B1DEC44-846D-493B-9476-49D8643FFE93}" type="slidenum">
              <a:rPr lang="nb-NO" smtClean="0"/>
              <a:pPr/>
              <a:t>5</a:t>
            </a:fld>
            <a:endParaRPr lang="nb-NO"/>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sz="1200" b="0" i="0" kern="1200" dirty="0" smtClean="0">
                <a:solidFill>
                  <a:schemeClr val="tx1"/>
                </a:solidFill>
                <a:latin typeface="+mn-lt"/>
                <a:ea typeface="+mn-ea"/>
                <a:cs typeface="+mn-cs"/>
              </a:rPr>
              <a:t>Saksofonen er en TREBLÅSER. Høres ikke det litt rart ut når nesten</a:t>
            </a:r>
            <a:r>
              <a:rPr lang="nb-NO" sz="1200" b="0" i="0" kern="1200" baseline="0" dirty="0" smtClean="0">
                <a:solidFill>
                  <a:schemeClr val="tx1"/>
                </a:solidFill>
                <a:latin typeface="+mn-lt"/>
                <a:ea typeface="+mn-ea"/>
                <a:cs typeface="+mn-cs"/>
              </a:rPr>
              <a:t> hele instrumentet er laget av metall? </a:t>
            </a:r>
          </a:p>
          <a:p>
            <a:r>
              <a:rPr lang="nb-NO" sz="1200" b="0" i="0" kern="1200" dirty="0" smtClean="0">
                <a:solidFill>
                  <a:schemeClr val="tx1"/>
                </a:solidFill>
                <a:latin typeface="+mn-lt"/>
                <a:ea typeface="+mn-ea"/>
                <a:cs typeface="+mn-cs"/>
              </a:rPr>
              <a:t>Grunnen er at lyden oppstår ved at saksofonisten blåser luft inn i instrumentet mot et lite "blad", som normalt er laget av bambus. Ettersom lyden kommer fra et stykke tre, er saksofonen altså en treblåser, selv om den utefra ser ut til å være laget fullstendig i metall.</a:t>
            </a:r>
          </a:p>
          <a:p>
            <a:endParaRPr lang="nb-NO"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err="1" smtClean="0">
                <a:solidFill>
                  <a:schemeClr val="tx1"/>
                </a:solidFill>
                <a:latin typeface="+mn-lt"/>
                <a:ea typeface="+mn-ea"/>
                <a:cs typeface="+mn-cs"/>
              </a:rPr>
              <a:t>På</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dette</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lille</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klippet</a:t>
            </a:r>
            <a:r>
              <a:rPr lang="en-US" sz="1200" b="0" i="0" kern="1200" baseline="0" dirty="0" smtClean="0">
                <a:solidFill>
                  <a:schemeClr val="tx1"/>
                </a:solidFill>
                <a:latin typeface="+mn-lt"/>
                <a:ea typeface="+mn-ea"/>
                <a:cs typeface="+mn-cs"/>
              </a:rPr>
              <a:t> vises </a:t>
            </a:r>
            <a:r>
              <a:rPr lang="en-US" sz="1200" b="0" i="0" kern="1200" baseline="0" dirty="0" err="1" smtClean="0">
                <a:solidFill>
                  <a:schemeClr val="tx1"/>
                </a:solidFill>
                <a:latin typeface="+mn-lt"/>
                <a:ea typeface="+mn-ea"/>
                <a:cs typeface="+mn-cs"/>
              </a:rPr>
              <a:t>det</a:t>
            </a:r>
            <a:r>
              <a:rPr lang="en-US" sz="1200" b="0" i="0" kern="1200" baseline="0" dirty="0" smtClean="0">
                <a:solidFill>
                  <a:schemeClr val="tx1"/>
                </a:solidFill>
                <a:latin typeface="+mn-lt"/>
                <a:ea typeface="+mn-ea"/>
                <a:cs typeface="+mn-cs"/>
              </a:rPr>
              <a:t> – </a:t>
            </a:r>
            <a:r>
              <a:rPr lang="en-US" sz="1200" b="0" i="0" kern="1200" baseline="0" dirty="0" err="1" smtClean="0">
                <a:solidFill>
                  <a:schemeClr val="tx1"/>
                </a:solidFill>
                <a:latin typeface="+mn-lt"/>
                <a:ea typeface="+mn-ea"/>
                <a:cs typeface="+mn-cs"/>
              </a:rPr>
              <a:t>på</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norsk</a:t>
            </a:r>
            <a:r>
              <a:rPr lang="en-US" sz="1200" b="0" i="0" kern="1200" baseline="0" dirty="0" smtClean="0">
                <a:solidFill>
                  <a:schemeClr val="tx1"/>
                </a:solidFill>
                <a:latin typeface="+mn-lt"/>
                <a:ea typeface="+mn-ea"/>
                <a:cs typeface="+mn-cs"/>
              </a:rPr>
              <a:t> – </a:t>
            </a:r>
            <a:r>
              <a:rPr lang="en-US" sz="1200" b="0" i="0" kern="1200" baseline="0" dirty="0" err="1" smtClean="0">
                <a:solidFill>
                  <a:schemeClr val="tx1"/>
                </a:solidFill>
                <a:latin typeface="+mn-lt"/>
                <a:ea typeface="+mn-ea"/>
                <a:cs typeface="+mn-cs"/>
              </a:rPr>
              <a:t>hvofor</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saksofonen</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er</a:t>
            </a:r>
            <a:r>
              <a:rPr lang="en-US" sz="1200" b="0" i="0" kern="1200" baseline="0" dirty="0" smtClean="0">
                <a:solidFill>
                  <a:schemeClr val="tx1"/>
                </a:solidFill>
                <a:latin typeface="+mn-lt"/>
                <a:ea typeface="+mn-ea"/>
                <a:cs typeface="+mn-cs"/>
              </a:rPr>
              <a:t> en </a:t>
            </a:r>
            <a:r>
              <a:rPr lang="en-US" sz="1200" b="0" i="0" kern="1200" baseline="0" dirty="0" err="1" smtClean="0">
                <a:solidFill>
                  <a:schemeClr val="tx1"/>
                </a:solidFill>
                <a:latin typeface="+mn-lt"/>
                <a:ea typeface="+mn-ea"/>
                <a:cs typeface="+mn-cs"/>
              </a:rPr>
              <a:t>treblåser</a:t>
            </a:r>
            <a:r>
              <a:rPr lang="en-US" sz="1200" b="0" i="0" kern="1200" baseline="0" dirty="0" smtClean="0">
                <a:solidFill>
                  <a:schemeClr val="tx1"/>
                </a:solidFill>
                <a:latin typeface="+mn-lt"/>
                <a:ea typeface="+mn-ea"/>
                <a:cs typeface="+mn-cs"/>
              </a:rPr>
              <a:t>. Start </a:t>
            </a:r>
            <a:r>
              <a:rPr lang="en-US" sz="1200" b="0" i="0" kern="1200" baseline="0" dirty="0" err="1" smtClean="0">
                <a:solidFill>
                  <a:schemeClr val="tx1"/>
                </a:solidFill>
                <a:latin typeface="+mn-lt"/>
                <a:ea typeface="+mn-ea"/>
                <a:cs typeface="+mn-cs"/>
              </a:rPr>
              <a:t>på</a:t>
            </a:r>
            <a:r>
              <a:rPr lang="en-US" sz="1200" b="0" i="0" kern="1200" baseline="0" dirty="0" smtClean="0">
                <a:solidFill>
                  <a:schemeClr val="tx1"/>
                </a:solidFill>
                <a:latin typeface="+mn-lt"/>
                <a:ea typeface="+mn-ea"/>
                <a:cs typeface="+mn-cs"/>
              </a:rPr>
              <a:t> </a:t>
            </a:r>
            <a:r>
              <a:rPr lang="nb-NO" sz="1200" b="1" dirty="0" smtClean="0"/>
              <a:t>2:32 - 3:00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https://youtu.be/Eg8EAtZgsQM</a:t>
            </a:r>
          </a:p>
          <a:p>
            <a:endParaRPr lang="nb-NO" dirty="0" smtClean="0"/>
          </a:p>
          <a:p>
            <a:endParaRPr lang="nb-NO" sz="1200" b="0" i="0" kern="1200" dirty="0" smtClean="0">
              <a:solidFill>
                <a:schemeClr val="tx1"/>
              </a:solidFill>
              <a:latin typeface="+mn-lt"/>
              <a:ea typeface="+mn-ea"/>
              <a:cs typeface="+mn-cs"/>
            </a:endParaRPr>
          </a:p>
          <a:p>
            <a:endParaRPr lang="nb-NO" sz="1200" b="0" i="0" kern="1200" dirty="0" smtClean="0">
              <a:solidFill>
                <a:schemeClr val="tx1"/>
              </a:solidFill>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7B1DEC44-846D-493B-9476-49D8643FFE93}" type="slidenum">
              <a:rPr lang="nb-NO" smtClean="0"/>
              <a:pPr/>
              <a:t>6</a:t>
            </a:fld>
            <a:endParaRPr lang="nb-NO"/>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Det er 8 forskjellige saksofoner. Se på bildet og diskuter forskjellene. </a:t>
            </a:r>
          </a:p>
          <a:p>
            <a:r>
              <a:rPr lang="nb-NO" baseline="0" dirty="0" smtClean="0">
                <a:sym typeface="Wingdings" pitchFamily="2" charset="2"/>
              </a:rPr>
              <a:t>Hvordan tror dere lyden er i de forskjellige?</a:t>
            </a:r>
          </a:p>
          <a:p>
            <a:endParaRPr lang="nb-NO" sz="1200" b="1" i="0" kern="1200" baseline="0" dirty="0" smtClean="0">
              <a:solidFill>
                <a:schemeClr val="tx1"/>
              </a:solidFill>
              <a:latin typeface="+mn-lt"/>
              <a:ea typeface="+mn-ea"/>
              <a:cs typeface="+mn-cs"/>
            </a:endParaRPr>
          </a:p>
          <a:p>
            <a:endParaRPr lang="en-US" dirty="0" smtClean="0"/>
          </a:p>
        </p:txBody>
      </p:sp>
      <p:sp>
        <p:nvSpPr>
          <p:cNvPr id="4" name="Plassholder for lysbildenummer 3"/>
          <p:cNvSpPr>
            <a:spLocks noGrp="1"/>
          </p:cNvSpPr>
          <p:nvPr>
            <p:ph type="sldNum" sz="quarter" idx="10"/>
          </p:nvPr>
        </p:nvSpPr>
        <p:spPr/>
        <p:txBody>
          <a:bodyPr/>
          <a:lstStyle/>
          <a:p>
            <a:fld id="{7B1DEC44-846D-493B-9476-49D8643FFE93}" type="slidenum">
              <a:rPr lang="nb-NO" smtClean="0"/>
              <a:pPr/>
              <a:t>7</a:t>
            </a:fld>
            <a:endParaRPr lang="nb-NO"/>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Dette er de mest</a:t>
            </a:r>
            <a:r>
              <a:rPr lang="nb-NO" baseline="0" dirty="0" smtClean="0"/>
              <a:t> vanlige saksofonene. </a:t>
            </a:r>
          </a:p>
        </p:txBody>
      </p:sp>
      <p:sp>
        <p:nvSpPr>
          <p:cNvPr id="4" name="Plassholder for lysbildenummer 3"/>
          <p:cNvSpPr>
            <a:spLocks noGrp="1"/>
          </p:cNvSpPr>
          <p:nvPr>
            <p:ph type="sldNum" sz="quarter" idx="10"/>
          </p:nvPr>
        </p:nvSpPr>
        <p:spPr/>
        <p:txBody>
          <a:bodyPr/>
          <a:lstStyle/>
          <a:p>
            <a:fld id="{7B1DEC44-846D-493B-9476-49D8643FFE93}" type="slidenum">
              <a:rPr lang="nb-NO" smtClean="0"/>
              <a:pPr/>
              <a:t>8</a:t>
            </a:fld>
            <a:endParaRPr lang="nb-NO"/>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baseline="0" dirty="0" smtClean="0"/>
              <a:t>Her skal dere få se en som spiller på fem ulike typer. I tillegg til de fire på bildet, spiller han også en sopran saksofon med bue. </a:t>
            </a:r>
          </a:p>
          <a:p>
            <a:endParaRPr lang="nb-NO"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sz="1200" b="0" i="0" kern="1200" dirty="0" smtClean="0">
                <a:solidFill>
                  <a:schemeClr val="tx1"/>
                </a:solidFill>
                <a:latin typeface="+mn-lt"/>
                <a:ea typeface="+mn-ea"/>
                <a:cs typeface="+mn-cs"/>
              </a:rPr>
              <a:t>Brian </a:t>
            </a:r>
            <a:r>
              <a:rPr lang="nb-NO" sz="1200" b="0" i="0" kern="1200" dirty="0" err="1" smtClean="0">
                <a:solidFill>
                  <a:schemeClr val="tx1"/>
                </a:solidFill>
                <a:latin typeface="+mn-lt"/>
                <a:ea typeface="+mn-ea"/>
                <a:cs typeface="+mn-cs"/>
              </a:rPr>
              <a:t>Hayes</a:t>
            </a:r>
            <a:r>
              <a:rPr lang="nb-NO" sz="1200" b="0" i="0" kern="1200" dirty="0" smtClean="0">
                <a:solidFill>
                  <a:schemeClr val="tx1"/>
                </a:solidFill>
                <a:latin typeface="+mn-lt"/>
                <a:ea typeface="+mn-ea"/>
                <a:cs typeface="+mn-cs"/>
              </a:rPr>
              <a:t> er en multiinstrumentalist fra Australia.</a:t>
            </a:r>
            <a:r>
              <a:rPr lang="nb-NO" sz="1200" b="0" i="0" kern="1200" baseline="0" dirty="0" smtClean="0">
                <a:solidFill>
                  <a:schemeClr val="tx1"/>
                </a:solidFill>
                <a:latin typeface="+mn-lt"/>
                <a:ea typeface="+mn-ea"/>
                <a:cs typeface="+mn-cs"/>
              </a:rPr>
              <a:t> Det betyr at han spiller mange forskjellige instrumenter. Alle typer Saksofoner, ulike klarinetter, gitarer og ukulele m.m. Han underviser, komponerer, holder konserter og har spilt inn mange </a:t>
            </a:r>
            <a:r>
              <a:rPr lang="nb-NO" sz="1200" b="0" i="0" kern="1200" baseline="0" dirty="0" err="1" smtClean="0">
                <a:solidFill>
                  <a:schemeClr val="tx1"/>
                </a:solidFill>
                <a:latin typeface="+mn-lt"/>
                <a:ea typeface="+mn-ea"/>
                <a:cs typeface="+mn-cs"/>
              </a:rPr>
              <a:t>cd’er</a:t>
            </a:r>
            <a:r>
              <a:rPr lang="nb-NO" sz="1200" b="0" i="0" kern="1200" baseline="0" dirty="0" smtClean="0">
                <a:solidFill>
                  <a:schemeClr val="tx1"/>
                </a:solidFill>
                <a:latin typeface="+mn-lt"/>
                <a:ea typeface="+mn-ea"/>
                <a:cs typeface="+mn-cs"/>
              </a:rPr>
              <a:t>. Dette er en mann som vet hva han snakker om.</a:t>
            </a:r>
            <a:endParaRPr lang="nb-NO" dirty="0" smtClean="0"/>
          </a:p>
          <a:p>
            <a:endParaRPr lang="nb-NO" baseline="0" dirty="0" smtClean="0"/>
          </a:p>
          <a:p>
            <a:r>
              <a:rPr lang="nb-NO" baseline="0" dirty="0" smtClean="0"/>
              <a:t>Lytt til de ulike lydene….</a:t>
            </a:r>
          </a:p>
          <a:p>
            <a:r>
              <a:rPr lang="nb-NO" baseline="0" dirty="0" smtClean="0"/>
              <a:t>(Han forklarer litt innimellom. Kan gjerne starte filmen på ca 0:40. Ta på teksting, så kan du lettere oversette for elevene det som sies. Teksting ligger på ikonet til venstre for tannhjulet </a:t>
            </a:r>
            <a:r>
              <a:rPr lang="nb-NO" baseline="0" dirty="0" smtClean="0">
                <a:sym typeface="Wingdings" pitchFamily="2" charset="2"/>
              </a:rPr>
              <a:t>. Det er likevel lyden fra instrumentene som er viktigst, så det gjør ikke noe om han prater litt imellom dem. </a:t>
            </a:r>
            <a:r>
              <a:rPr lang="nb-NO" baseline="0" dirty="0" smtClean="0"/>
              <a:t>)</a:t>
            </a:r>
          </a:p>
          <a:p>
            <a:endParaRPr lang="nb-NO" dirty="0" smtClean="0"/>
          </a:p>
          <a:p>
            <a:r>
              <a:rPr lang="nb-NO" dirty="0" smtClean="0"/>
              <a:t>https://www.youtube.com/watch?v=EuKu6v6YziM</a:t>
            </a:r>
          </a:p>
          <a:p>
            <a:endParaRPr lang="nb-NO" dirty="0" smtClean="0"/>
          </a:p>
        </p:txBody>
      </p:sp>
      <p:sp>
        <p:nvSpPr>
          <p:cNvPr id="4" name="Plassholder for lysbildenummer 3"/>
          <p:cNvSpPr>
            <a:spLocks noGrp="1"/>
          </p:cNvSpPr>
          <p:nvPr>
            <p:ph type="sldNum" sz="quarter" idx="10"/>
          </p:nvPr>
        </p:nvSpPr>
        <p:spPr/>
        <p:txBody>
          <a:bodyPr/>
          <a:lstStyle/>
          <a:p>
            <a:fld id="{7B1DEC44-846D-493B-9476-49D8643FFE93}" type="slidenum">
              <a:rPr lang="nb-NO" smtClean="0"/>
              <a:pPr/>
              <a:t>9</a:t>
            </a:fld>
            <a:endParaRPr lang="nb-N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15" name="Avrundet rektangel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Avrundet rektangel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tel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nb-NO" smtClean="0"/>
              <a:t>Klikk for å redigere tittelstil</a:t>
            </a:r>
            <a:endParaRPr kumimoji="0" lang="en-US"/>
          </a:p>
        </p:txBody>
      </p:sp>
      <p:sp>
        <p:nvSpPr>
          <p:cNvPr id="20" name="Undertittel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nb-NO" smtClean="0"/>
              <a:t>Klikk for å redigere undertittelstil i malen</a:t>
            </a:r>
            <a:endParaRPr kumimoji="0" lang="en-US"/>
          </a:p>
        </p:txBody>
      </p:sp>
      <p:sp>
        <p:nvSpPr>
          <p:cNvPr id="19" name="Plassholder for dato 18"/>
          <p:cNvSpPr>
            <a:spLocks noGrp="1"/>
          </p:cNvSpPr>
          <p:nvPr>
            <p:ph type="dt" sz="half" idx="10"/>
          </p:nvPr>
        </p:nvSpPr>
        <p:spPr/>
        <p:txBody>
          <a:bodyPr/>
          <a:lstStyle>
            <a:extLst/>
          </a:lstStyle>
          <a:p>
            <a:fld id="{552DF9DD-A36E-44CF-B1F8-4EDB55566C84}" type="datetimeFigureOut">
              <a:rPr lang="nb-NO" smtClean="0"/>
              <a:pPr/>
              <a:t>16.02.2021</a:t>
            </a:fld>
            <a:endParaRPr lang="nb-NO"/>
          </a:p>
        </p:txBody>
      </p:sp>
      <p:sp>
        <p:nvSpPr>
          <p:cNvPr id="8" name="Plassholder for bunntekst 7"/>
          <p:cNvSpPr>
            <a:spLocks noGrp="1"/>
          </p:cNvSpPr>
          <p:nvPr>
            <p:ph type="ftr" sz="quarter" idx="11"/>
          </p:nvPr>
        </p:nvSpPr>
        <p:spPr/>
        <p:txBody>
          <a:bodyPr/>
          <a:lstStyle>
            <a:extLst/>
          </a:lstStyle>
          <a:p>
            <a:endParaRPr lang="nb-NO"/>
          </a:p>
        </p:txBody>
      </p:sp>
      <p:sp>
        <p:nvSpPr>
          <p:cNvPr id="11" name="Plassholder for lysbildenummer 10"/>
          <p:cNvSpPr>
            <a:spLocks noGrp="1"/>
          </p:cNvSpPr>
          <p:nvPr>
            <p:ph type="sldNum" sz="quarter" idx="12"/>
          </p:nvPr>
        </p:nvSpPr>
        <p:spPr/>
        <p:txBody>
          <a:bodyPr/>
          <a:lstStyle>
            <a:extLst/>
          </a:lstStyle>
          <a:p>
            <a:fld id="{7246F42F-9152-4F0E-870E-8E9C3545813A}" type="slidenum">
              <a:rPr lang="nb-NO" smtClean="0"/>
              <a:pPr/>
              <a:t>‹#›</a:t>
            </a:fld>
            <a:endParaRPr 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a:xfrm>
            <a:off x="502920" y="4983480"/>
            <a:ext cx="8183880" cy="1051560"/>
          </a:xfrm>
        </p:spPr>
        <p:txBody>
          <a:bodyPr/>
          <a:lstStyle>
            <a:extLst/>
          </a:lstStyle>
          <a:p>
            <a:r>
              <a:rPr kumimoji="0" lang="nb-NO" smtClean="0"/>
              <a:t>Klikk for å redigere tittelstil</a:t>
            </a:r>
            <a:endParaRPr kumimoji="0" lang="en-US"/>
          </a:p>
        </p:txBody>
      </p:sp>
      <p:sp>
        <p:nvSpPr>
          <p:cNvPr id="3" name="Plassholder for loddrett tekst 2"/>
          <p:cNvSpPr>
            <a:spLocks noGrp="1"/>
          </p:cNvSpPr>
          <p:nvPr>
            <p:ph type="body" orient="vert" idx="1"/>
          </p:nvPr>
        </p:nvSpPr>
        <p:spPr>
          <a:xfrm>
            <a:off x="502920" y="530352"/>
            <a:ext cx="8183880" cy="4187952"/>
          </a:xfrm>
        </p:spPr>
        <p:txBody>
          <a:bodyPr vert="eaVert"/>
          <a:lstStyle>
            <a:extLst/>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
        <p:nvSpPr>
          <p:cNvPr id="4" name="Plassholder for dato 3"/>
          <p:cNvSpPr>
            <a:spLocks noGrp="1"/>
          </p:cNvSpPr>
          <p:nvPr>
            <p:ph type="dt" sz="half" idx="10"/>
          </p:nvPr>
        </p:nvSpPr>
        <p:spPr/>
        <p:txBody>
          <a:bodyPr/>
          <a:lstStyle>
            <a:extLst/>
          </a:lstStyle>
          <a:p>
            <a:fld id="{552DF9DD-A36E-44CF-B1F8-4EDB55566C84}" type="datetimeFigureOut">
              <a:rPr lang="nb-NO" smtClean="0"/>
              <a:pPr/>
              <a:t>16.02.2021</a:t>
            </a:fld>
            <a:endParaRPr lang="nb-NO"/>
          </a:p>
        </p:txBody>
      </p:sp>
      <p:sp>
        <p:nvSpPr>
          <p:cNvPr id="5" name="Plassholder for bunntekst 4"/>
          <p:cNvSpPr>
            <a:spLocks noGrp="1"/>
          </p:cNvSpPr>
          <p:nvPr>
            <p:ph type="ftr" sz="quarter" idx="11"/>
          </p:nvPr>
        </p:nvSpPr>
        <p:spPr/>
        <p:txBody>
          <a:bodyPr/>
          <a:lstStyle>
            <a:extLst/>
          </a:lstStyle>
          <a:p>
            <a:endParaRPr lang="nb-NO"/>
          </a:p>
        </p:txBody>
      </p:sp>
      <p:sp>
        <p:nvSpPr>
          <p:cNvPr id="6" name="Plassholder for lysbildenummer 5"/>
          <p:cNvSpPr>
            <a:spLocks noGrp="1"/>
          </p:cNvSpPr>
          <p:nvPr>
            <p:ph type="sldNum" sz="quarter" idx="12"/>
          </p:nvPr>
        </p:nvSpPr>
        <p:spPr/>
        <p:txBody>
          <a:bodyPr/>
          <a:lstStyle>
            <a:extLst/>
          </a:lstStyle>
          <a:p>
            <a:fld id="{7246F42F-9152-4F0E-870E-8E9C3545813A}" type="slidenum">
              <a:rPr lang="nb-NO" smtClean="0"/>
              <a:pPr/>
              <a:t>‹#›</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533404"/>
            <a:ext cx="1981200" cy="5257799"/>
          </a:xfrm>
        </p:spPr>
        <p:txBody>
          <a:bodyPr vert="eaVert"/>
          <a:lstStyle>
            <a:extLst/>
          </a:lstStyle>
          <a:p>
            <a:r>
              <a:rPr kumimoji="0" lang="nb-NO" smtClean="0"/>
              <a:t>Klikk for å redigere tittelstil</a:t>
            </a:r>
            <a:endParaRPr kumimoji="0" lang="en-US"/>
          </a:p>
        </p:txBody>
      </p:sp>
      <p:sp>
        <p:nvSpPr>
          <p:cNvPr id="3" name="Plassholder for loddrett tekst 2"/>
          <p:cNvSpPr>
            <a:spLocks noGrp="1"/>
          </p:cNvSpPr>
          <p:nvPr>
            <p:ph type="body" orient="vert" idx="1"/>
          </p:nvPr>
        </p:nvSpPr>
        <p:spPr>
          <a:xfrm>
            <a:off x="533400" y="533402"/>
            <a:ext cx="5943600" cy="5257801"/>
          </a:xfrm>
        </p:spPr>
        <p:txBody>
          <a:bodyPr vert="eaVert"/>
          <a:lstStyle>
            <a:extLst/>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
        <p:nvSpPr>
          <p:cNvPr id="4" name="Plassholder for dato 3"/>
          <p:cNvSpPr>
            <a:spLocks noGrp="1"/>
          </p:cNvSpPr>
          <p:nvPr>
            <p:ph type="dt" sz="half" idx="10"/>
          </p:nvPr>
        </p:nvSpPr>
        <p:spPr/>
        <p:txBody>
          <a:bodyPr/>
          <a:lstStyle>
            <a:extLst/>
          </a:lstStyle>
          <a:p>
            <a:fld id="{552DF9DD-A36E-44CF-B1F8-4EDB55566C84}" type="datetimeFigureOut">
              <a:rPr lang="nb-NO" smtClean="0"/>
              <a:pPr/>
              <a:t>16.02.2021</a:t>
            </a:fld>
            <a:endParaRPr lang="nb-NO"/>
          </a:p>
        </p:txBody>
      </p:sp>
      <p:sp>
        <p:nvSpPr>
          <p:cNvPr id="5" name="Plassholder for bunntekst 4"/>
          <p:cNvSpPr>
            <a:spLocks noGrp="1"/>
          </p:cNvSpPr>
          <p:nvPr>
            <p:ph type="ftr" sz="quarter" idx="11"/>
          </p:nvPr>
        </p:nvSpPr>
        <p:spPr/>
        <p:txBody>
          <a:bodyPr/>
          <a:lstStyle>
            <a:extLst/>
          </a:lstStyle>
          <a:p>
            <a:endParaRPr lang="nb-NO"/>
          </a:p>
        </p:txBody>
      </p:sp>
      <p:sp>
        <p:nvSpPr>
          <p:cNvPr id="6" name="Plassholder for lysbildenummer 5"/>
          <p:cNvSpPr>
            <a:spLocks noGrp="1"/>
          </p:cNvSpPr>
          <p:nvPr>
            <p:ph type="sldNum" sz="quarter" idx="12"/>
          </p:nvPr>
        </p:nvSpPr>
        <p:spPr/>
        <p:txBody>
          <a:bodyPr/>
          <a:lstStyle>
            <a:extLst/>
          </a:lstStyle>
          <a:p>
            <a:fld id="{7246F42F-9152-4F0E-870E-8E9C3545813A}" type="slidenum">
              <a:rPr lang="nb-NO" smtClean="0"/>
              <a:pPr/>
              <a:t>‹#›</a:t>
            </a:fld>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502920" y="4983480"/>
            <a:ext cx="8183880" cy="1051560"/>
          </a:xfrm>
        </p:spPr>
        <p:txBody>
          <a:bodyPr/>
          <a:lstStyle>
            <a:extLst/>
          </a:lstStyle>
          <a:p>
            <a:r>
              <a:rPr kumimoji="0" lang="nb-NO" smtClean="0"/>
              <a:t>Klikk for å redigere tittelstil</a:t>
            </a:r>
            <a:endParaRPr kumimoji="0" lang="en-US"/>
          </a:p>
        </p:txBody>
      </p:sp>
      <p:sp>
        <p:nvSpPr>
          <p:cNvPr id="3" name="Plassholder for innhold 2"/>
          <p:cNvSpPr>
            <a:spLocks noGrp="1"/>
          </p:cNvSpPr>
          <p:nvPr>
            <p:ph idx="1"/>
          </p:nvPr>
        </p:nvSpPr>
        <p:spPr>
          <a:xfrm>
            <a:off x="502920" y="530352"/>
            <a:ext cx="8183880" cy="4187952"/>
          </a:xfrm>
        </p:spPr>
        <p:txBody>
          <a:bodyPr/>
          <a:lstStyle>
            <a:extLst/>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
        <p:nvSpPr>
          <p:cNvPr id="4" name="Plassholder for dato 3"/>
          <p:cNvSpPr>
            <a:spLocks noGrp="1"/>
          </p:cNvSpPr>
          <p:nvPr>
            <p:ph type="dt" sz="half" idx="10"/>
          </p:nvPr>
        </p:nvSpPr>
        <p:spPr/>
        <p:txBody>
          <a:bodyPr/>
          <a:lstStyle>
            <a:extLst/>
          </a:lstStyle>
          <a:p>
            <a:fld id="{552DF9DD-A36E-44CF-B1F8-4EDB55566C84}" type="datetimeFigureOut">
              <a:rPr lang="nb-NO" smtClean="0"/>
              <a:pPr/>
              <a:t>16.02.2021</a:t>
            </a:fld>
            <a:endParaRPr lang="nb-NO"/>
          </a:p>
        </p:txBody>
      </p:sp>
      <p:sp>
        <p:nvSpPr>
          <p:cNvPr id="5" name="Plassholder for bunntekst 4"/>
          <p:cNvSpPr>
            <a:spLocks noGrp="1"/>
          </p:cNvSpPr>
          <p:nvPr>
            <p:ph type="ftr" sz="quarter" idx="11"/>
          </p:nvPr>
        </p:nvSpPr>
        <p:spPr/>
        <p:txBody>
          <a:bodyPr/>
          <a:lstStyle>
            <a:extLst/>
          </a:lstStyle>
          <a:p>
            <a:endParaRPr lang="nb-NO"/>
          </a:p>
        </p:txBody>
      </p:sp>
      <p:sp>
        <p:nvSpPr>
          <p:cNvPr id="6" name="Plassholder for lysbildenummer 5"/>
          <p:cNvSpPr>
            <a:spLocks noGrp="1"/>
          </p:cNvSpPr>
          <p:nvPr>
            <p:ph type="sldNum" sz="quarter" idx="12"/>
          </p:nvPr>
        </p:nvSpPr>
        <p:spPr/>
        <p:txBody>
          <a:bodyPr/>
          <a:lstStyle>
            <a:extLst/>
          </a:lstStyle>
          <a:p>
            <a:fld id="{7246F42F-9152-4F0E-870E-8E9C3545813A}" type="slidenum">
              <a:rPr lang="nb-NO" smtClean="0"/>
              <a:pPr/>
              <a:t>‹#›</a:t>
            </a:fld>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ndelingsoverskrift">
    <p:spTree>
      <p:nvGrpSpPr>
        <p:cNvPr id="1" name=""/>
        <p:cNvGrpSpPr/>
        <p:nvPr/>
      </p:nvGrpSpPr>
      <p:grpSpPr>
        <a:xfrm>
          <a:off x="0" y="0"/>
          <a:ext cx="0" cy="0"/>
          <a:chOff x="0" y="0"/>
          <a:chExt cx="0" cy="0"/>
        </a:xfrm>
      </p:grpSpPr>
      <p:sp>
        <p:nvSpPr>
          <p:cNvPr id="14" name="Avrundet rektangel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Avrundet rektangel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tel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nb-NO" smtClean="0"/>
              <a:t>Klikk for å redigere tittelstil</a:t>
            </a:r>
            <a:endParaRPr kumimoji="0" lang="en-US"/>
          </a:p>
        </p:txBody>
      </p:sp>
      <p:sp>
        <p:nvSpPr>
          <p:cNvPr id="3" name="Plassholder for tekst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nb-NO" smtClean="0"/>
              <a:t>Klikk for å redigere tekststiler i malen</a:t>
            </a:r>
          </a:p>
        </p:txBody>
      </p:sp>
      <p:sp>
        <p:nvSpPr>
          <p:cNvPr id="4" name="Plassholder for dato 3"/>
          <p:cNvSpPr>
            <a:spLocks noGrp="1"/>
          </p:cNvSpPr>
          <p:nvPr>
            <p:ph type="dt" sz="half" idx="10"/>
          </p:nvPr>
        </p:nvSpPr>
        <p:spPr/>
        <p:txBody>
          <a:bodyPr/>
          <a:lstStyle>
            <a:extLst/>
          </a:lstStyle>
          <a:p>
            <a:fld id="{552DF9DD-A36E-44CF-B1F8-4EDB55566C84}" type="datetimeFigureOut">
              <a:rPr lang="nb-NO" smtClean="0"/>
              <a:pPr/>
              <a:t>16.02.2021</a:t>
            </a:fld>
            <a:endParaRPr lang="nb-NO"/>
          </a:p>
        </p:txBody>
      </p:sp>
      <p:sp>
        <p:nvSpPr>
          <p:cNvPr id="5" name="Plassholder for bunntekst 4"/>
          <p:cNvSpPr>
            <a:spLocks noGrp="1"/>
          </p:cNvSpPr>
          <p:nvPr>
            <p:ph type="ftr" sz="quarter" idx="11"/>
          </p:nvPr>
        </p:nvSpPr>
        <p:spPr/>
        <p:txBody>
          <a:bodyPr/>
          <a:lstStyle>
            <a:extLst/>
          </a:lstStyle>
          <a:p>
            <a:endParaRPr lang="nb-NO"/>
          </a:p>
        </p:txBody>
      </p:sp>
      <p:sp>
        <p:nvSpPr>
          <p:cNvPr id="6" name="Plassholder for lysbildenummer 5"/>
          <p:cNvSpPr>
            <a:spLocks noGrp="1"/>
          </p:cNvSpPr>
          <p:nvPr>
            <p:ph type="sldNum" sz="quarter" idx="12"/>
          </p:nvPr>
        </p:nvSpPr>
        <p:spPr/>
        <p:txBody>
          <a:bodyPr/>
          <a:lstStyle>
            <a:extLst/>
          </a:lstStyle>
          <a:p>
            <a:fld id="{7246F42F-9152-4F0E-870E-8E9C3545813A}" type="slidenum">
              <a:rPr lang="nb-NO" smtClean="0"/>
              <a:pPr/>
              <a:t>‹#›</a:t>
            </a:fld>
            <a:endParaRPr lang="nb-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extLst/>
          </a:lstStyle>
          <a:p>
            <a:r>
              <a:rPr kumimoji="0" lang="nb-NO" smtClean="0"/>
              <a:t>Klikk for å redigere tittelstil</a:t>
            </a:r>
            <a:endParaRPr kumimoji="0" lang="en-US"/>
          </a:p>
        </p:txBody>
      </p:sp>
      <p:sp>
        <p:nvSpPr>
          <p:cNvPr id="3" name="Plassholder for innhold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
        <p:nvSpPr>
          <p:cNvPr id="4" name="Plassholder for innhold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
        <p:nvSpPr>
          <p:cNvPr id="5" name="Plassholder for dato 4"/>
          <p:cNvSpPr>
            <a:spLocks noGrp="1"/>
          </p:cNvSpPr>
          <p:nvPr>
            <p:ph type="dt" sz="half" idx="10"/>
          </p:nvPr>
        </p:nvSpPr>
        <p:spPr/>
        <p:txBody>
          <a:bodyPr/>
          <a:lstStyle>
            <a:extLst/>
          </a:lstStyle>
          <a:p>
            <a:fld id="{552DF9DD-A36E-44CF-B1F8-4EDB55566C84}" type="datetimeFigureOut">
              <a:rPr lang="nb-NO" smtClean="0"/>
              <a:pPr/>
              <a:t>16.02.2021</a:t>
            </a:fld>
            <a:endParaRPr lang="nb-NO"/>
          </a:p>
        </p:txBody>
      </p:sp>
      <p:sp>
        <p:nvSpPr>
          <p:cNvPr id="6" name="Plassholder for bunntekst 5"/>
          <p:cNvSpPr>
            <a:spLocks noGrp="1"/>
          </p:cNvSpPr>
          <p:nvPr>
            <p:ph type="ftr" sz="quarter" idx="11"/>
          </p:nvPr>
        </p:nvSpPr>
        <p:spPr/>
        <p:txBody>
          <a:bodyPr/>
          <a:lstStyle>
            <a:extLst/>
          </a:lstStyle>
          <a:p>
            <a:endParaRPr lang="nb-NO"/>
          </a:p>
        </p:txBody>
      </p:sp>
      <p:sp>
        <p:nvSpPr>
          <p:cNvPr id="7" name="Plassholder for lysbildenummer 6"/>
          <p:cNvSpPr>
            <a:spLocks noGrp="1"/>
          </p:cNvSpPr>
          <p:nvPr>
            <p:ph type="sldNum" sz="quarter" idx="12"/>
          </p:nvPr>
        </p:nvSpPr>
        <p:spPr/>
        <p:txBody>
          <a:bodyPr/>
          <a:lstStyle>
            <a:extLst/>
          </a:lstStyle>
          <a:p>
            <a:fld id="{7246F42F-9152-4F0E-870E-8E9C3545813A}" type="slidenum">
              <a:rPr lang="nb-NO" smtClean="0"/>
              <a:pPr/>
              <a:t>‹#›</a:t>
            </a:fld>
            <a:endParaRPr lang="nb-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502920" y="4983480"/>
            <a:ext cx="8183880" cy="1051560"/>
          </a:xfrm>
        </p:spPr>
        <p:txBody>
          <a:bodyPr anchor="b"/>
          <a:lstStyle>
            <a:lvl1pPr>
              <a:defRPr b="1"/>
            </a:lvl1pPr>
            <a:extLst/>
          </a:lstStyle>
          <a:p>
            <a:r>
              <a:rPr kumimoji="0" lang="nb-NO" smtClean="0"/>
              <a:t>Klikk for å redigere tittelstil</a:t>
            </a:r>
            <a:endParaRPr kumimoji="0" lang="en-US"/>
          </a:p>
        </p:txBody>
      </p:sp>
      <p:sp>
        <p:nvSpPr>
          <p:cNvPr id="3" name="Plassholder for tekst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nb-NO" smtClean="0"/>
              <a:t>Klikk for å redigere tekststiler i malen</a:t>
            </a:r>
          </a:p>
        </p:txBody>
      </p:sp>
      <p:sp>
        <p:nvSpPr>
          <p:cNvPr id="4" name="Plassholder for tekst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nb-NO" smtClean="0"/>
              <a:t>Klikk for å redigere tekststiler i malen</a:t>
            </a:r>
          </a:p>
        </p:txBody>
      </p:sp>
      <p:sp>
        <p:nvSpPr>
          <p:cNvPr id="5" name="Plassholder for innhold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
        <p:nvSpPr>
          <p:cNvPr id="6" name="Plassholder for innhold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
        <p:nvSpPr>
          <p:cNvPr id="7" name="Plassholder for dato 6"/>
          <p:cNvSpPr>
            <a:spLocks noGrp="1"/>
          </p:cNvSpPr>
          <p:nvPr>
            <p:ph type="dt" sz="half" idx="10"/>
          </p:nvPr>
        </p:nvSpPr>
        <p:spPr/>
        <p:txBody>
          <a:bodyPr/>
          <a:lstStyle>
            <a:extLst/>
          </a:lstStyle>
          <a:p>
            <a:fld id="{552DF9DD-A36E-44CF-B1F8-4EDB55566C84}" type="datetimeFigureOut">
              <a:rPr lang="nb-NO" smtClean="0"/>
              <a:pPr/>
              <a:t>16.02.2021</a:t>
            </a:fld>
            <a:endParaRPr lang="nb-NO"/>
          </a:p>
        </p:txBody>
      </p:sp>
      <p:sp>
        <p:nvSpPr>
          <p:cNvPr id="8" name="Plassholder for bunntekst 7"/>
          <p:cNvSpPr>
            <a:spLocks noGrp="1"/>
          </p:cNvSpPr>
          <p:nvPr>
            <p:ph type="ftr" sz="quarter" idx="11"/>
          </p:nvPr>
        </p:nvSpPr>
        <p:spPr/>
        <p:txBody>
          <a:bodyPr/>
          <a:lstStyle>
            <a:extLst/>
          </a:lstStyle>
          <a:p>
            <a:endParaRPr lang="nb-NO"/>
          </a:p>
        </p:txBody>
      </p:sp>
      <p:sp>
        <p:nvSpPr>
          <p:cNvPr id="9" name="Plassholder for lysbildenummer 8"/>
          <p:cNvSpPr>
            <a:spLocks noGrp="1"/>
          </p:cNvSpPr>
          <p:nvPr>
            <p:ph type="sldNum" sz="quarter" idx="12"/>
          </p:nvPr>
        </p:nvSpPr>
        <p:spPr/>
        <p:txBody>
          <a:bodyPr/>
          <a:lstStyle>
            <a:extLst/>
          </a:lstStyle>
          <a:p>
            <a:fld id="{7246F42F-9152-4F0E-870E-8E9C3545813A}" type="slidenum">
              <a:rPr lang="nb-NO" smtClean="0"/>
              <a:pPr/>
              <a:t>‹#›</a:t>
            </a:fld>
            <a:endParaRPr 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extLst/>
          </a:lstStyle>
          <a:p>
            <a:r>
              <a:rPr kumimoji="0" lang="nb-NO" smtClean="0"/>
              <a:t>Klikk for å redigere tittelstil</a:t>
            </a:r>
            <a:endParaRPr kumimoji="0" lang="en-US"/>
          </a:p>
        </p:txBody>
      </p:sp>
      <p:sp>
        <p:nvSpPr>
          <p:cNvPr id="3" name="Plassholder for dato 2"/>
          <p:cNvSpPr>
            <a:spLocks noGrp="1"/>
          </p:cNvSpPr>
          <p:nvPr>
            <p:ph type="dt" sz="half" idx="10"/>
          </p:nvPr>
        </p:nvSpPr>
        <p:spPr/>
        <p:txBody>
          <a:bodyPr/>
          <a:lstStyle>
            <a:extLst/>
          </a:lstStyle>
          <a:p>
            <a:fld id="{552DF9DD-A36E-44CF-B1F8-4EDB55566C84}" type="datetimeFigureOut">
              <a:rPr lang="nb-NO" smtClean="0"/>
              <a:pPr/>
              <a:t>16.02.2021</a:t>
            </a:fld>
            <a:endParaRPr lang="nb-NO"/>
          </a:p>
        </p:txBody>
      </p:sp>
      <p:sp>
        <p:nvSpPr>
          <p:cNvPr id="4" name="Plassholder for bunntekst 3"/>
          <p:cNvSpPr>
            <a:spLocks noGrp="1"/>
          </p:cNvSpPr>
          <p:nvPr>
            <p:ph type="ftr" sz="quarter" idx="11"/>
          </p:nvPr>
        </p:nvSpPr>
        <p:spPr/>
        <p:txBody>
          <a:bodyPr/>
          <a:lstStyle>
            <a:extLst/>
          </a:lstStyle>
          <a:p>
            <a:endParaRPr lang="nb-NO"/>
          </a:p>
        </p:txBody>
      </p:sp>
      <p:sp>
        <p:nvSpPr>
          <p:cNvPr id="5" name="Plassholder for lysbildenummer 4"/>
          <p:cNvSpPr>
            <a:spLocks noGrp="1"/>
          </p:cNvSpPr>
          <p:nvPr>
            <p:ph type="sldNum" sz="quarter" idx="12"/>
          </p:nvPr>
        </p:nvSpPr>
        <p:spPr/>
        <p:txBody>
          <a:bodyPr/>
          <a:lstStyle>
            <a:extLst/>
          </a:lstStyle>
          <a:p>
            <a:fld id="{7246F42F-9152-4F0E-870E-8E9C3545813A}" type="slidenum">
              <a:rPr lang="nb-NO" smtClean="0"/>
              <a:pPr/>
              <a:t>‹#›</a:t>
            </a:fld>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7" name="Avrundet rektangel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Plassholder for dato 1"/>
          <p:cNvSpPr>
            <a:spLocks noGrp="1"/>
          </p:cNvSpPr>
          <p:nvPr>
            <p:ph type="dt" sz="half" idx="10"/>
          </p:nvPr>
        </p:nvSpPr>
        <p:spPr/>
        <p:txBody>
          <a:bodyPr/>
          <a:lstStyle>
            <a:extLst/>
          </a:lstStyle>
          <a:p>
            <a:fld id="{552DF9DD-A36E-44CF-B1F8-4EDB55566C84}" type="datetimeFigureOut">
              <a:rPr lang="nb-NO" smtClean="0"/>
              <a:pPr/>
              <a:t>16.02.2021</a:t>
            </a:fld>
            <a:endParaRPr lang="nb-NO"/>
          </a:p>
        </p:txBody>
      </p:sp>
      <p:sp>
        <p:nvSpPr>
          <p:cNvPr id="3" name="Plassholder for bunntekst 2"/>
          <p:cNvSpPr>
            <a:spLocks noGrp="1"/>
          </p:cNvSpPr>
          <p:nvPr>
            <p:ph type="ftr" sz="quarter" idx="11"/>
          </p:nvPr>
        </p:nvSpPr>
        <p:spPr/>
        <p:txBody>
          <a:bodyPr/>
          <a:lstStyle>
            <a:extLst/>
          </a:lstStyle>
          <a:p>
            <a:endParaRPr lang="nb-NO"/>
          </a:p>
        </p:txBody>
      </p:sp>
      <p:sp>
        <p:nvSpPr>
          <p:cNvPr id="4" name="Plassholder for lysbildenummer 3"/>
          <p:cNvSpPr>
            <a:spLocks noGrp="1"/>
          </p:cNvSpPr>
          <p:nvPr>
            <p:ph type="sldNum" sz="quarter" idx="12"/>
          </p:nvPr>
        </p:nvSpPr>
        <p:spPr/>
        <p:txBody>
          <a:bodyPr/>
          <a:lstStyle>
            <a:extLst/>
          </a:lstStyle>
          <a:p>
            <a:fld id="{7246F42F-9152-4F0E-870E-8E9C3545813A}" type="slidenum">
              <a:rPr lang="nb-NO" smtClean="0"/>
              <a:pPr/>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nb-NO" smtClean="0"/>
              <a:t>Klikk for å redigere tittelstil</a:t>
            </a:r>
            <a:endParaRPr kumimoji="0" lang="en-US"/>
          </a:p>
        </p:txBody>
      </p:sp>
      <p:sp>
        <p:nvSpPr>
          <p:cNvPr id="3" name="Plassholder for tekst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
        <p:nvSpPr>
          <p:cNvPr id="4" name="Plassholder for innhold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
        <p:nvSpPr>
          <p:cNvPr id="5" name="Plassholder for dato 4"/>
          <p:cNvSpPr>
            <a:spLocks noGrp="1"/>
          </p:cNvSpPr>
          <p:nvPr>
            <p:ph type="dt" sz="half" idx="10"/>
          </p:nvPr>
        </p:nvSpPr>
        <p:spPr/>
        <p:txBody>
          <a:bodyPr/>
          <a:lstStyle>
            <a:extLst/>
          </a:lstStyle>
          <a:p>
            <a:fld id="{552DF9DD-A36E-44CF-B1F8-4EDB55566C84}" type="datetimeFigureOut">
              <a:rPr lang="nb-NO" smtClean="0"/>
              <a:pPr/>
              <a:t>16.02.2021</a:t>
            </a:fld>
            <a:endParaRPr lang="nb-NO"/>
          </a:p>
        </p:txBody>
      </p:sp>
      <p:sp>
        <p:nvSpPr>
          <p:cNvPr id="6" name="Plassholder for bunntekst 5"/>
          <p:cNvSpPr>
            <a:spLocks noGrp="1"/>
          </p:cNvSpPr>
          <p:nvPr>
            <p:ph type="ftr" sz="quarter" idx="11"/>
          </p:nvPr>
        </p:nvSpPr>
        <p:spPr/>
        <p:txBody>
          <a:bodyPr/>
          <a:lstStyle>
            <a:extLst/>
          </a:lstStyle>
          <a:p>
            <a:endParaRPr lang="nb-NO"/>
          </a:p>
        </p:txBody>
      </p:sp>
      <p:sp>
        <p:nvSpPr>
          <p:cNvPr id="7" name="Plassholder for lysbildenummer 6"/>
          <p:cNvSpPr>
            <a:spLocks noGrp="1"/>
          </p:cNvSpPr>
          <p:nvPr>
            <p:ph type="sldNum" sz="quarter" idx="12"/>
          </p:nvPr>
        </p:nvSpPr>
        <p:spPr/>
        <p:txBody>
          <a:bodyPr/>
          <a:lstStyle>
            <a:extLst/>
          </a:lstStyle>
          <a:p>
            <a:fld id="{7246F42F-9152-4F0E-870E-8E9C3545813A}" type="slidenum">
              <a:rPr lang="nb-NO" smtClean="0"/>
              <a:pPr/>
              <a:t>‹#›</a:t>
            </a:fld>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e med tekst">
    <p:spTree>
      <p:nvGrpSpPr>
        <p:cNvPr id="1" name=""/>
        <p:cNvGrpSpPr/>
        <p:nvPr/>
      </p:nvGrpSpPr>
      <p:grpSpPr>
        <a:xfrm>
          <a:off x="0" y="0"/>
          <a:ext cx="0" cy="0"/>
          <a:chOff x="0" y="0"/>
          <a:chExt cx="0" cy="0"/>
        </a:xfrm>
      </p:grpSpPr>
      <p:sp>
        <p:nvSpPr>
          <p:cNvPr id="15" name="Avrundet rektangel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Avrund ett hjørne i rektangel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tel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nb-NO" smtClean="0"/>
              <a:t>Klikk for å redigere tittelstil</a:t>
            </a:r>
            <a:endParaRPr kumimoji="0" lang="en-US"/>
          </a:p>
        </p:txBody>
      </p:sp>
      <p:sp>
        <p:nvSpPr>
          <p:cNvPr id="4" name="Plassholder for tekst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
        <p:nvSpPr>
          <p:cNvPr id="5" name="Plassholder for dato 4"/>
          <p:cNvSpPr>
            <a:spLocks noGrp="1"/>
          </p:cNvSpPr>
          <p:nvPr>
            <p:ph type="dt" sz="half" idx="10"/>
          </p:nvPr>
        </p:nvSpPr>
        <p:spPr/>
        <p:txBody>
          <a:bodyPr/>
          <a:lstStyle>
            <a:extLst/>
          </a:lstStyle>
          <a:p>
            <a:fld id="{552DF9DD-A36E-44CF-B1F8-4EDB55566C84}" type="datetimeFigureOut">
              <a:rPr lang="nb-NO" smtClean="0"/>
              <a:pPr/>
              <a:t>16.02.2021</a:t>
            </a:fld>
            <a:endParaRPr lang="nb-NO"/>
          </a:p>
        </p:txBody>
      </p:sp>
      <p:sp>
        <p:nvSpPr>
          <p:cNvPr id="6" name="Plassholder for bunntekst 5"/>
          <p:cNvSpPr>
            <a:spLocks noGrp="1"/>
          </p:cNvSpPr>
          <p:nvPr>
            <p:ph type="ftr" sz="quarter" idx="11"/>
          </p:nvPr>
        </p:nvSpPr>
        <p:spPr/>
        <p:txBody>
          <a:bodyPr/>
          <a:lstStyle>
            <a:extLst/>
          </a:lstStyle>
          <a:p>
            <a:endParaRPr lang="nb-NO"/>
          </a:p>
        </p:txBody>
      </p:sp>
      <p:sp>
        <p:nvSpPr>
          <p:cNvPr id="7" name="Plassholder for lysbildenummer 6"/>
          <p:cNvSpPr>
            <a:spLocks noGrp="1"/>
          </p:cNvSpPr>
          <p:nvPr>
            <p:ph type="sldNum" sz="quarter" idx="12"/>
          </p:nvPr>
        </p:nvSpPr>
        <p:spPr/>
        <p:txBody>
          <a:bodyPr/>
          <a:lstStyle>
            <a:extLst/>
          </a:lstStyle>
          <a:p>
            <a:fld id="{7246F42F-9152-4F0E-870E-8E9C3545813A}" type="slidenum">
              <a:rPr lang="nb-NO" smtClean="0"/>
              <a:pPr/>
              <a:t>‹#›</a:t>
            </a:fld>
            <a:endParaRPr lang="nb-NO"/>
          </a:p>
        </p:txBody>
      </p:sp>
      <p:sp>
        <p:nvSpPr>
          <p:cNvPr id="3" name="Plassholder for bilde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nb-NO" smtClean="0"/>
              <a:t>Klikk ikonet for å legge til et bilde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Avrundet rektangel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Avrundet rektangel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Plassholder for tittel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nb-NO" smtClean="0"/>
              <a:t>Klikk for å redigere tittelstil</a:t>
            </a:r>
            <a:endParaRPr kumimoji="0" lang="en-US"/>
          </a:p>
        </p:txBody>
      </p:sp>
      <p:sp>
        <p:nvSpPr>
          <p:cNvPr id="4" name="Plassholder for tekst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nb-NO" smtClean="0"/>
              <a:t>Klikk for å redigere tekststiler i malen</a:t>
            </a:r>
          </a:p>
          <a:p>
            <a:pPr lvl="1" eaLnBrk="1" latinLnBrk="0" hangingPunct="1"/>
            <a:r>
              <a:rPr kumimoji="0" lang="nb-NO" smtClean="0"/>
              <a:t>Andre nivå</a:t>
            </a:r>
          </a:p>
          <a:p>
            <a:pPr lvl="2" eaLnBrk="1" latinLnBrk="0" hangingPunct="1"/>
            <a:r>
              <a:rPr kumimoji="0" lang="nb-NO" smtClean="0"/>
              <a:t>Tredje nivå</a:t>
            </a:r>
          </a:p>
          <a:p>
            <a:pPr lvl="3" eaLnBrk="1" latinLnBrk="0" hangingPunct="1"/>
            <a:r>
              <a:rPr kumimoji="0" lang="nb-NO" smtClean="0"/>
              <a:t>Fjerde nivå</a:t>
            </a:r>
          </a:p>
          <a:p>
            <a:pPr lvl="4" eaLnBrk="1" latinLnBrk="0" hangingPunct="1"/>
            <a:r>
              <a:rPr kumimoji="0" lang="nb-NO" smtClean="0"/>
              <a:t>Femte nivå</a:t>
            </a:r>
            <a:endParaRPr kumimoji="0" lang="en-US"/>
          </a:p>
        </p:txBody>
      </p:sp>
      <p:sp>
        <p:nvSpPr>
          <p:cNvPr id="25" name="Plassholder for dato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52DF9DD-A36E-44CF-B1F8-4EDB55566C84}" type="datetimeFigureOut">
              <a:rPr lang="nb-NO" smtClean="0"/>
              <a:pPr/>
              <a:t>16.02.2021</a:t>
            </a:fld>
            <a:endParaRPr lang="nb-NO"/>
          </a:p>
        </p:txBody>
      </p:sp>
      <p:sp>
        <p:nvSpPr>
          <p:cNvPr id="18" name="Plassholder for bunntekst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nb-NO"/>
          </a:p>
        </p:txBody>
      </p:sp>
      <p:sp>
        <p:nvSpPr>
          <p:cNvPr id="5" name="Plassholder for lysbildenumm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246F42F-9152-4F0E-870E-8E9C3545813A}" type="slidenum">
              <a:rPr lang="nb-NO" smtClean="0"/>
              <a:pPr/>
              <a:t>‹#›</a:t>
            </a:fld>
            <a:endParaRPr lang="nb-NO"/>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a:xfrm>
            <a:off x="539552" y="1340768"/>
            <a:ext cx="7851648" cy="4277072"/>
          </a:xfrm>
        </p:spPr>
        <p:txBody>
          <a:bodyPr>
            <a:normAutofit fontScale="90000"/>
          </a:bodyPr>
          <a:lstStyle/>
          <a:p>
            <a:pPr algn="ctr"/>
            <a:r>
              <a:rPr lang="nb-NO" sz="4400" dirty="0" smtClean="0"/>
              <a:t>2t. Undervisningsopplegg om </a:t>
            </a:r>
            <a:r>
              <a:rPr lang="nb-NO" sz="10700" dirty="0" smtClean="0">
                <a:latin typeface="AR BONNIE" pitchFamily="2" charset="0"/>
              </a:rPr>
              <a:t>SAKSOFON</a:t>
            </a:r>
            <a:r>
              <a:rPr lang="nb-NO" sz="8000" dirty="0" smtClean="0">
                <a:latin typeface="AR BONNIE" pitchFamily="2" charset="0"/>
              </a:rPr>
              <a:t/>
            </a:r>
            <a:br>
              <a:rPr lang="nb-NO" sz="8000" dirty="0" smtClean="0">
                <a:latin typeface="AR BONNIE" pitchFamily="2" charset="0"/>
              </a:rPr>
            </a:br>
            <a:r>
              <a:rPr lang="nb-NO" sz="8900" dirty="0" smtClean="0">
                <a:latin typeface="Bahnschrift Light SemiCondensed" pitchFamily="34" charset="0"/>
              </a:rPr>
              <a:t>for barneskolen</a:t>
            </a:r>
            <a:br>
              <a:rPr lang="nb-NO" sz="8900" dirty="0" smtClean="0">
                <a:latin typeface="Bahnschrift Light SemiCondensed" pitchFamily="34" charset="0"/>
              </a:rPr>
            </a:br>
            <a:r>
              <a:rPr lang="nb-NO" sz="4900" b="0" dirty="0" smtClean="0">
                <a:latin typeface="Arial Narrow" pitchFamily="34" charset="0"/>
              </a:rPr>
              <a:t>laget av </a:t>
            </a:r>
            <a:r>
              <a:rPr lang="nb-NO" sz="6700" dirty="0" smtClean="0">
                <a:latin typeface="French Script MT" pitchFamily="66" charset="0"/>
              </a:rPr>
              <a:t>Siv-Merethe Myhr</a:t>
            </a:r>
            <a:endParaRPr lang="nb-NO" sz="3600" dirty="0">
              <a:latin typeface="French Script MT"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Bilderesultater for how to hold a saxophone"/>
          <p:cNvPicPr>
            <a:picLocks noChangeAspect="1" noChangeArrowheads="1"/>
          </p:cNvPicPr>
          <p:nvPr/>
        </p:nvPicPr>
        <p:blipFill>
          <a:blip r:embed="rId3" cstate="print"/>
          <a:srcRect/>
          <a:stretch>
            <a:fillRect/>
          </a:stretch>
        </p:blipFill>
        <p:spPr bwMode="auto">
          <a:xfrm>
            <a:off x="1619672" y="1124744"/>
            <a:ext cx="5976664" cy="4482499"/>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visitbrussels on Twitter: &quot;Celebrate Adolphe Sax' #birthday, #saxophone  #inventor at the #museum of musical #instruments! https://t.co/dWBbtIt9xQ  @mimbrussels… https://t.co/Xa6tyrJug0&quot;"/>
          <p:cNvPicPr>
            <a:picLocks noChangeAspect="1" noChangeArrowheads="1"/>
          </p:cNvPicPr>
          <p:nvPr/>
        </p:nvPicPr>
        <p:blipFill>
          <a:blip r:embed="rId3" cstate="print"/>
          <a:srcRect/>
          <a:stretch>
            <a:fillRect/>
          </a:stretch>
        </p:blipFill>
        <p:spPr bwMode="auto">
          <a:xfrm>
            <a:off x="1331640" y="620688"/>
            <a:ext cx="6336704" cy="4752528"/>
          </a:xfrm>
          <a:prstGeom prst="rect">
            <a:avLst/>
          </a:prstGeom>
          <a:ln>
            <a:noFill/>
          </a:ln>
          <a:effectLst>
            <a:outerShdw blurRad="292100" dist="139700" dir="2700000" algn="tl" rotWithShape="0">
              <a:srgbClr val="333333">
                <a:alpha val="65000"/>
              </a:srgbClr>
            </a:outerShdw>
          </a:effectLst>
        </p:spPr>
      </p:pic>
      <p:sp>
        <p:nvSpPr>
          <p:cNvPr id="3" name="Tittel 2"/>
          <p:cNvSpPr>
            <a:spLocks noGrp="1"/>
          </p:cNvSpPr>
          <p:nvPr>
            <p:ph type="ctrTitle"/>
          </p:nvPr>
        </p:nvSpPr>
        <p:spPr>
          <a:xfrm>
            <a:off x="688032" y="4437112"/>
            <a:ext cx="7772400" cy="1828800"/>
          </a:xfrm>
        </p:spPr>
        <p:txBody>
          <a:bodyPr/>
          <a:lstStyle/>
          <a:p>
            <a:pPr algn="ctr"/>
            <a:r>
              <a:rPr lang="nb-NO" dirty="0" err="1" smtClean="0"/>
              <a:t>Adolphe</a:t>
            </a:r>
            <a:r>
              <a:rPr lang="nb-NO" dirty="0" smtClean="0"/>
              <a:t> </a:t>
            </a:r>
            <a:r>
              <a:rPr lang="nb-NO" dirty="0" err="1" smtClean="0"/>
              <a:t>Sax</a:t>
            </a:r>
            <a:endParaRPr lang="nb-NO"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Map europe with highlighted belgium Royalty Free Vector"/>
          <p:cNvPicPr>
            <a:picLocks noChangeAspect="1" noChangeArrowheads="1"/>
          </p:cNvPicPr>
          <p:nvPr/>
        </p:nvPicPr>
        <p:blipFill>
          <a:blip r:embed="rId3" cstate="print"/>
          <a:srcRect b="10297"/>
          <a:stretch>
            <a:fillRect/>
          </a:stretch>
        </p:blipFill>
        <p:spPr bwMode="auto">
          <a:xfrm>
            <a:off x="1331640" y="548680"/>
            <a:ext cx="6408712" cy="5628107"/>
          </a:xfrm>
          <a:prstGeom prst="rect">
            <a:avLst/>
          </a:prstGeom>
          <a:noFill/>
        </p:spPr>
      </p:pic>
      <p:sp>
        <p:nvSpPr>
          <p:cNvPr id="5" name="TekstSylinder 4"/>
          <p:cNvSpPr txBox="1"/>
          <p:nvPr/>
        </p:nvSpPr>
        <p:spPr>
          <a:xfrm>
            <a:off x="5940152" y="1844824"/>
            <a:ext cx="1296144" cy="369332"/>
          </a:xfrm>
          <a:prstGeom prst="rect">
            <a:avLst/>
          </a:prstGeom>
          <a:solidFill>
            <a:schemeClr val="bg1"/>
          </a:solidFill>
        </p:spPr>
        <p:txBody>
          <a:bodyPr wrap="square" rtlCol="0">
            <a:spAutoFit/>
          </a:bodyPr>
          <a:lstStyle/>
          <a:p>
            <a:pPr algn="ctr"/>
            <a:r>
              <a:rPr lang="nb-NO" b="1" dirty="0" smtClean="0"/>
              <a:t>BELGIA</a:t>
            </a:r>
            <a:endParaRPr lang="nb-NO"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descr="View From Sint Pieterstraat: Dinant, Belgium: Sax and the City"/>
          <p:cNvPicPr>
            <a:picLocks noChangeAspect="1" noChangeArrowheads="1"/>
          </p:cNvPicPr>
          <p:nvPr/>
        </p:nvPicPr>
        <p:blipFill>
          <a:blip r:embed="rId3" cstate="print"/>
          <a:srcRect/>
          <a:stretch>
            <a:fillRect/>
          </a:stretch>
        </p:blipFill>
        <p:spPr bwMode="auto">
          <a:xfrm>
            <a:off x="395536" y="764704"/>
            <a:ext cx="8322125" cy="554461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descr="Exploring picturesque Belgium on two wheels - including the town where  saxophone was born | Daily Mail Online"/>
          <p:cNvPicPr>
            <a:picLocks noChangeAspect="1" noChangeArrowheads="1"/>
          </p:cNvPicPr>
          <p:nvPr/>
        </p:nvPicPr>
        <p:blipFill>
          <a:blip r:embed="rId3" cstate="print"/>
          <a:srcRect/>
          <a:stretch>
            <a:fillRect/>
          </a:stretch>
        </p:blipFill>
        <p:spPr bwMode="auto">
          <a:xfrm>
            <a:off x="661197" y="836712"/>
            <a:ext cx="7871243" cy="511506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descr="https://fydn.imgix.net/m%2Fgen%2Fart-print-std-portrait-p1%2F02e51ca8-903a-4097-8061-262b05f15feb.jpg?auto=format%2Ccompress&amp;q=75"/>
          <p:cNvPicPr>
            <a:picLocks noChangeAspect="1" noChangeArrowheads="1"/>
          </p:cNvPicPr>
          <p:nvPr/>
        </p:nvPicPr>
        <p:blipFill>
          <a:blip r:embed="rId3" cstate="print"/>
          <a:srcRect/>
          <a:stretch>
            <a:fillRect/>
          </a:stretch>
        </p:blipFill>
        <p:spPr bwMode="auto">
          <a:xfrm>
            <a:off x="1475656" y="620688"/>
            <a:ext cx="5544615" cy="554461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Saxophone Vector cartoon art designs compilation. We are currently seeking  graphic designers and sales people to join … | Saxophone art, Saxophone  tattoo, Saxophone"/>
          <p:cNvPicPr>
            <a:picLocks noChangeAspect="1" noChangeArrowheads="1"/>
          </p:cNvPicPr>
          <p:nvPr/>
        </p:nvPicPr>
        <p:blipFill>
          <a:blip r:embed="rId3" cstate="print"/>
          <a:srcRect/>
          <a:stretch>
            <a:fillRect/>
          </a:stretch>
        </p:blipFill>
        <p:spPr bwMode="auto">
          <a:xfrm rot="17445673">
            <a:off x="2942320" y="-132522"/>
            <a:ext cx="3182157" cy="671999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Bilderesultater for Antonio VIVALDI – La Tempesta di Mare / (1st Mov.) / The Storm at Sea"/>
          <p:cNvPicPr>
            <a:picLocks noChangeAspect="1" noChangeArrowheads="1"/>
          </p:cNvPicPr>
          <p:nvPr/>
        </p:nvPicPr>
        <p:blipFill>
          <a:blip r:embed="rId3" cstate="print"/>
          <a:srcRect/>
          <a:stretch>
            <a:fillRect/>
          </a:stretch>
        </p:blipFill>
        <p:spPr bwMode="auto">
          <a:xfrm>
            <a:off x="467544" y="764704"/>
            <a:ext cx="8234054" cy="4631656"/>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lderesultater for woodwind family"/>
          <p:cNvPicPr>
            <a:picLocks noChangeAspect="1" noChangeArrowheads="1"/>
          </p:cNvPicPr>
          <p:nvPr/>
        </p:nvPicPr>
        <p:blipFill>
          <a:blip r:embed="rId3" cstate="print"/>
          <a:srcRect/>
          <a:stretch>
            <a:fillRect/>
          </a:stretch>
        </p:blipFill>
        <p:spPr bwMode="auto">
          <a:xfrm>
            <a:off x="395536" y="1772816"/>
            <a:ext cx="8283048" cy="3456384"/>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Musical Instrument Reference Information"/>
          <p:cNvPicPr>
            <a:picLocks noChangeAspect="1" noChangeArrowheads="1"/>
          </p:cNvPicPr>
          <p:nvPr/>
        </p:nvPicPr>
        <p:blipFill>
          <a:blip r:embed="rId3" cstate="print"/>
          <a:srcRect/>
          <a:stretch>
            <a:fillRect/>
          </a:stretch>
        </p:blipFill>
        <p:spPr bwMode="auto">
          <a:xfrm>
            <a:off x="1979712" y="692696"/>
            <a:ext cx="5324847" cy="555259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Silhouette saxophone and music Royalty Free Vector Image"/>
          <p:cNvPicPr>
            <a:picLocks noChangeAspect="1" noChangeArrowheads="1"/>
          </p:cNvPicPr>
          <p:nvPr/>
        </p:nvPicPr>
        <p:blipFill>
          <a:blip r:embed="rId3" cstate="print"/>
          <a:srcRect b="7473"/>
          <a:stretch>
            <a:fillRect/>
          </a:stretch>
        </p:blipFill>
        <p:spPr bwMode="auto">
          <a:xfrm>
            <a:off x="2051720" y="764704"/>
            <a:ext cx="5129398" cy="512576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Bilderesultater for daniele vitale karolina believer"/>
          <p:cNvPicPr>
            <a:picLocks noChangeAspect="1" noChangeArrowheads="1"/>
          </p:cNvPicPr>
          <p:nvPr/>
        </p:nvPicPr>
        <p:blipFill>
          <a:blip r:embed="rId3" cstate="print"/>
          <a:srcRect/>
          <a:stretch>
            <a:fillRect/>
          </a:stretch>
        </p:blipFill>
        <p:spPr bwMode="auto">
          <a:xfrm>
            <a:off x="899592" y="692696"/>
            <a:ext cx="7296811" cy="5472608"/>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p:cNvPicPr>
            <a:picLocks noChangeAspect="1" noChangeArrowheads="1"/>
          </p:cNvPicPr>
          <p:nvPr/>
        </p:nvPicPr>
        <p:blipFill>
          <a:blip r:embed="rId3" cstate="print"/>
          <a:srcRect/>
          <a:stretch>
            <a:fillRect/>
          </a:stretch>
        </p:blipFill>
        <p:spPr bwMode="auto">
          <a:xfrm>
            <a:off x="1403648" y="1124744"/>
            <a:ext cx="6617635" cy="4290789"/>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descr="The Pink Panther in &quot;Pinto Pink&quot; - YouTube"/>
          <p:cNvPicPr>
            <a:picLocks noChangeAspect="1" noChangeArrowheads="1"/>
          </p:cNvPicPr>
          <p:nvPr/>
        </p:nvPicPr>
        <p:blipFill>
          <a:blip r:embed="rId3" cstate="print"/>
          <a:srcRect/>
          <a:stretch>
            <a:fillRect/>
          </a:stretch>
        </p:blipFill>
        <p:spPr bwMode="auto">
          <a:xfrm>
            <a:off x="1043608" y="620688"/>
            <a:ext cx="7165302" cy="537397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Angela Bassett Interview: Soul | Screen Rant"/>
          <p:cNvPicPr>
            <a:picLocks noChangeAspect="1" noChangeArrowheads="1"/>
          </p:cNvPicPr>
          <p:nvPr/>
        </p:nvPicPr>
        <p:blipFill>
          <a:blip r:embed="rId3" cstate="print"/>
          <a:srcRect/>
          <a:stretch>
            <a:fillRect/>
          </a:stretch>
        </p:blipFill>
        <p:spPr bwMode="auto">
          <a:xfrm>
            <a:off x="539552" y="836712"/>
            <a:ext cx="7920879" cy="396044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I Made A Carrot Sax!!! 🎷 - YouTube"/>
          <p:cNvPicPr>
            <a:picLocks noChangeAspect="1" noChangeArrowheads="1"/>
          </p:cNvPicPr>
          <p:nvPr/>
        </p:nvPicPr>
        <p:blipFill>
          <a:blip r:embed="rId3" cstate="print"/>
          <a:srcRect/>
          <a:stretch>
            <a:fillRect/>
          </a:stretch>
        </p:blipFill>
        <p:spPr bwMode="auto">
          <a:xfrm>
            <a:off x="611560" y="548680"/>
            <a:ext cx="7978026" cy="4487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Bilderesultater for seal playing saxophone vine song"/>
          <p:cNvPicPr>
            <a:picLocks noChangeAspect="1" noChangeArrowheads="1"/>
          </p:cNvPicPr>
          <p:nvPr/>
        </p:nvPicPr>
        <p:blipFill>
          <a:blip r:embed="rId3" cstate="print"/>
          <a:srcRect/>
          <a:stretch>
            <a:fillRect/>
          </a:stretch>
        </p:blipFill>
        <p:spPr bwMode="auto">
          <a:xfrm>
            <a:off x="1259632" y="1052736"/>
            <a:ext cx="6808756" cy="382992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descr="Bilderesultater for saxophone funny"/>
          <p:cNvPicPr/>
          <p:nvPr/>
        </p:nvPicPr>
        <p:blipFill>
          <a:blip r:embed="rId3" cstate="print"/>
          <a:srcRect/>
          <a:stretch>
            <a:fillRect/>
          </a:stretch>
        </p:blipFill>
        <p:spPr bwMode="auto">
          <a:xfrm>
            <a:off x="2483768" y="764704"/>
            <a:ext cx="4320123" cy="5169748"/>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Frøydis Grorud | Employ"/>
          <p:cNvPicPr>
            <a:picLocks noChangeAspect="1" noChangeArrowheads="1"/>
          </p:cNvPicPr>
          <p:nvPr/>
        </p:nvPicPr>
        <p:blipFill>
          <a:blip r:embed="rId3" cstate="print"/>
          <a:srcRect/>
          <a:stretch>
            <a:fillRect/>
          </a:stretch>
        </p:blipFill>
        <p:spPr bwMode="auto">
          <a:xfrm>
            <a:off x="971600" y="692696"/>
            <a:ext cx="7128792" cy="4930748"/>
          </a:xfrm>
          <a:prstGeom prst="rect">
            <a:avLst/>
          </a:prstGeom>
          <a:ln>
            <a:noFill/>
          </a:ln>
          <a:effectLst>
            <a:outerShdw blurRad="292100" dist="139700" dir="2700000" algn="tl" rotWithShape="0">
              <a:srgbClr val="333333">
                <a:alpha val="65000"/>
              </a:srgbClr>
            </a:outerShdw>
          </a:effectLst>
        </p:spPr>
      </p:pic>
      <p:sp>
        <p:nvSpPr>
          <p:cNvPr id="3" name="Tittel 2"/>
          <p:cNvSpPr>
            <a:spLocks noGrp="1"/>
          </p:cNvSpPr>
          <p:nvPr>
            <p:ph type="ctrTitle"/>
          </p:nvPr>
        </p:nvSpPr>
        <p:spPr>
          <a:xfrm>
            <a:off x="683568" y="4581128"/>
            <a:ext cx="7772400" cy="1828800"/>
          </a:xfrm>
        </p:spPr>
        <p:txBody>
          <a:bodyPr/>
          <a:lstStyle/>
          <a:p>
            <a:pPr algn="ctr"/>
            <a:r>
              <a:rPr lang="nb-NO" dirty="0" smtClean="0"/>
              <a:t>Frøydis Grorud</a:t>
            </a:r>
            <a:endParaRPr lang="nb-NO"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sax_contrabass"/>
          <p:cNvPicPr>
            <a:picLocks noChangeAspect="1" noChangeArrowheads="1"/>
          </p:cNvPicPr>
          <p:nvPr/>
        </p:nvPicPr>
        <p:blipFill>
          <a:blip r:embed="rId3" cstate="print"/>
          <a:srcRect/>
          <a:stretch>
            <a:fillRect/>
          </a:stretch>
        </p:blipFill>
        <p:spPr bwMode="auto">
          <a:xfrm>
            <a:off x="1259632" y="980728"/>
            <a:ext cx="6667500" cy="444817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Just How Big Are Your Lungs? Could You Play The New J'Élle Stainer  Full-size Subcontrabass? | The Bassic Sax Blog"/>
          <p:cNvPicPr>
            <a:picLocks noChangeAspect="1" noChangeArrowheads="1"/>
          </p:cNvPicPr>
          <p:nvPr/>
        </p:nvPicPr>
        <p:blipFill>
          <a:blip r:embed="rId3" cstate="print"/>
          <a:srcRect/>
          <a:stretch>
            <a:fillRect/>
          </a:stretch>
        </p:blipFill>
        <p:spPr bwMode="auto">
          <a:xfrm>
            <a:off x="2555776" y="548680"/>
            <a:ext cx="4158462" cy="5544616"/>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https://www.silversteinworks.com/wp-content/uploads/2015/02/shim-1140x570.jpg"/>
          <p:cNvPicPr>
            <a:picLocks noChangeAspect="1" noChangeArrowheads="1"/>
          </p:cNvPicPr>
          <p:nvPr/>
        </p:nvPicPr>
        <p:blipFill>
          <a:blip r:embed="rId3" cstate="print"/>
          <a:srcRect/>
          <a:stretch>
            <a:fillRect/>
          </a:stretch>
        </p:blipFill>
        <p:spPr bwMode="auto">
          <a:xfrm>
            <a:off x="683568" y="620688"/>
            <a:ext cx="7594203" cy="3797102"/>
          </a:xfrm>
          <a:prstGeom prst="rect">
            <a:avLst/>
          </a:prstGeom>
          <a:noFill/>
        </p:spPr>
      </p:pic>
      <p:sp>
        <p:nvSpPr>
          <p:cNvPr id="5" name="Tittel 4"/>
          <p:cNvSpPr>
            <a:spLocks noGrp="1"/>
          </p:cNvSpPr>
          <p:nvPr>
            <p:ph type="title"/>
          </p:nvPr>
        </p:nvSpPr>
        <p:spPr/>
        <p:txBody>
          <a:bodyPr/>
          <a:lstStyle/>
          <a:p>
            <a:pPr algn="ctr"/>
            <a:r>
              <a:rPr lang="nb-NO" dirty="0" err="1" smtClean="0"/>
              <a:t>Jong</a:t>
            </a:r>
            <a:r>
              <a:rPr lang="nb-NO" dirty="0" smtClean="0"/>
              <a:t> </a:t>
            </a:r>
            <a:r>
              <a:rPr lang="nb-NO" dirty="0" err="1" smtClean="0"/>
              <a:t>Shim</a:t>
            </a:r>
            <a:r>
              <a:rPr lang="nb-NO" dirty="0" smtClean="0"/>
              <a:t> fra Sør Korea</a:t>
            </a:r>
            <a:endParaRPr lang="nb-NO"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https://bassic-sax.info/blog/wp-content/gallery/subcontrabass-jelle-stainer/willl-my-head-fit.jpg"/>
          <p:cNvPicPr>
            <a:picLocks noChangeAspect="1" noChangeArrowheads="1"/>
          </p:cNvPicPr>
          <p:nvPr/>
        </p:nvPicPr>
        <p:blipFill>
          <a:blip r:embed="rId3" cstate="print"/>
          <a:srcRect/>
          <a:stretch>
            <a:fillRect/>
          </a:stretch>
        </p:blipFill>
        <p:spPr bwMode="auto">
          <a:xfrm>
            <a:off x="1043608" y="692696"/>
            <a:ext cx="7133365" cy="5350024"/>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Noter og musikk"/>
          <p:cNvPicPr>
            <a:picLocks noChangeAspect="1" noChangeArrowheads="1"/>
          </p:cNvPicPr>
          <p:nvPr/>
        </p:nvPicPr>
        <p:blipFill>
          <a:blip r:embed="rId3" cstate="print"/>
          <a:srcRect/>
          <a:stretch>
            <a:fillRect/>
          </a:stretch>
        </p:blipFill>
        <p:spPr bwMode="auto">
          <a:xfrm>
            <a:off x="827584" y="764704"/>
            <a:ext cx="7394563" cy="522899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Tones and I - Dance monkey (Marcela Onofrei Cover) - Vidéo Dailymotion"/>
          <p:cNvPicPr>
            <a:picLocks noChangeAspect="1" noChangeArrowheads="1"/>
          </p:cNvPicPr>
          <p:nvPr/>
        </p:nvPicPr>
        <p:blipFill>
          <a:blip r:embed="rId3" cstate="print"/>
          <a:srcRect/>
          <a:stretch>
            <a:fillRect/>
          </a:stretch>
        </p:blipFill>
        <p:spPr bwMode="auto">
          <a:xfrm>
            <a:off x="1115616" y="764704"/>
            <a:ext cx="6912768" cy="5184576"/>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Bilderesultater for &quot;FADED&quot; - Alan Walker (with DANCING GUY) Saxophone Cover 2020"/>
          <p:cNvPicPr>
            <a:picLocks noChangeAspect="1" noChangeArrowheads="1"/>
          </p:cNvPicPr>
          <p:nvPr/>
        </p:nvPicPr>
        <p:blipFill>
          <a:blip r:embed="rId3" cstate="print"/>
          <a:srcRect/>
          <a:stretch>
            <a:fillRect/>
          </a:stretch>
        </p:blipFill>
        <p:spPr bwMode="auto">
          <a:xfrm>
            <a:off x="564694" y="836712"/>
            <a:ext cx="8064895" cy="4536504"/>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Se kildebildet"/>
          <p:cNvPicPr>
            <a:picLocks noChangeAspect="1" noChangeArrowheads="1"/>
          </p:cNvPicPr>
          <p:nvPr/>
        </p:nvPicPr>
        <p:blipFill>
          <a:blip r:embed="rId3" cstate="print"/>
          <a:srcRect/>
          <a:stretch>
            <a:fillRect/>
          </a:stretch>
        </p:blipFill>
        <p:spPr bwMode="auto">
          <a:xfrm>
            <a:off x="1115616" y="1988840"/>
            <a:ext cx="7141468" cy="3918653"/>
          </a:xfrm>
          <a:prstGeom prst="rect">
            <a:avLst/>
          </a:prstGeom>
          <a:ln>
            <a:noFill/>
          </a:ln>
          <a:effectLst>
            <a:outerShdw blurRad="292100" dist="139700" dir="2700000" algn="tl" rotWithShape="0">
              <a:srgbClr val="333333">
                <a:alpha val="65000"/>
              </a:srgbClr>
            </a:outerShdw>
          </a:effectLst>
        </p:spPr>
      </p:pic>
      <p:pic>
        <p:nvPicPr>
          <p:cNvPr id="28678" name="Picture 6" descr="KennyGHWOFMay2013.jpg"/>
          <p:cNvPicPr>
            <a:picLocks noChangeAspect="1" noChangeArrowheads="1"/>
          </p:cNvPicPr>
          <p:nvPr/>
        </p:nvPicPr>
        <p:blipFill>
          <a:blip r:embed="rId4" cstate="print"/>
          <a:srcRect/>
          <a:stretch>
            <a:fillRect/>
          </a:stretch>
        </p:blipFill>
        <p:spPr bwMode="auto">
          <a:xfrm>
            <a:off x="683568" y="692696"/>
            <a:ext cx="2381250" cy="23622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6" name="Picture 6" descr="10 Things That Would Happen If These Disney Characters Were Muslim | Mvslim"/>
          <p:cNvPicPr>
            <a:picLocks noChangeAspect="1" noChangeArrowheads="1"/>
          </p:cNvPicPr>
          <p:nvPr/>
        </p:nvPicPr>
        <p:blipFill>
          <a:blip r:embed="rId3" cstate="print"/>
          <a:srcRect/>
          <a:stretch>
            <a:fillRect/>
          </a:stretch>
        </p:blipFill>
        <p:spPr bwMode="auto">
          <a:xfrm>
            <a:off x="467544" y="980728"/>
            <a:ext cx="8180109" cy="5112568"/>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Saxophone lamp | Music furniture, Diy lamp, Steampunk lamp"/>
          <p:cNvPicPr>
            <a:picLocks noChangeAspect="1" noChangeArrowheads="1"/>
          </p:cNvPicPr>
          <p:nvPr/>
        </p:nvPicPr>
        <p:blipFill>
          <a:blip r:embed="rId3" cstate="print"/>
          <a:srcRect/>
          <a:stretch>
            <a:fillRect/>
          </a:stretch>
        </p:blipFill>
        <p:spPr bwMode="auto">
          <a:xfrm>
            <a:off x="1547664" y="620688"/>
            <a:ext cx="5857875" cy="5543551"/>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descr="Saxophone Table | Cool light fixtures, Music sculpture, Empire furniture"/>
          <p:cNvPicPr>
            <a:picLocks noChangeAspect="1" noChangeArrowheads="1"/>
          </p:cNvPicPr>
          <p:nvPr/>
        </p:nvPicPr>
        <p:blipFill>
          <a:blip r:embed="rId3" cstate="print"/>
          <a:srcRect/>
          <a:stretch>
            <a:fillRect/>
          </a:stretch>
        </p:blipFill>
        <p:spPr bwMode="auto">
          <a:xfrm>
            <a:off x="3059832" y="836712"/>
            <a:ext cx="3034874" cy="5184576"/>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descr="Saxophone planter | Music furniture, Indoor planters, Indoor plants"/>
          <p:cNvPicPr>
            <a:picLocks noChangeAspect="1" noChangeArrowheads="1"/>
          </p:cNvPicPr>
          <p:nvPr/>
        </p:nvPicPr>
        <p:blipFill>
          <a:blip r:embed="rId3" cstate="print"/>
          <a:srcRect/>
          <a:stretch>
            <a:fillRect/>
          </a:stretch>
        </p:blipFill>
        <p:spPr bwMode="auto">
          <a:xfrm>
            <a:off x="2483768" y="548680"/>
            <a:ext cx="4248472" cy="5664631"/>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Bilderesultater for daniele vitale 15 countries"/>
          <p:cNvPicPr>
            <a:picLocks noChangeAspect="1" noChangeArrowheads="1"/>
          </p:cNvPicPr>
          <p:nvPr/>
        </p:nvPicPr>
        <p:blipFill>
          <a:blip r:embed="rId3" cstate="print"/>
          <a:srcRect/>
          <a:stretch>
            <a:fillRect/>
          </a:stretch>
        </p:blipFill>
        <p:spPr bwMode="auto">
          <a:xfrm>
            <a:off x="539552" y="692696"/>
            <a:ext cx="8064894" cy="453650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1" name="Picture 1"/>
          <p:cNvPicPr>
            <a:picLocks noChangeAspect="1" noChangeArrowheads="1"/>
          </p:cNvPicPr>
          <p:nvPr/>
        </p:nvPicPr>
        <p:blipFill>
          <a:blip r:embed="rId3" cstate="print"/>
          <a:srcRect/>
          <a:stretch>
            <a:fillRect/>
          </a:stretch>
        </p:blipFill>
        <p:spPr bwMode="auto">
          <a:xfrm>
            <a:off x="539552" y="1484784"/>
            <a:ext cx="7949604" cy="33856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Bilderesultater for dreams"/>
          <p:cNvPicPr>
            <a:picLocks noChangeAspect="1" noChangeArrowheads="1"/>
          </p:cNvPicPr>
          <p:nvPr/>
        </p:nvPicPr>
        <p:blipFill>
          <a:blip r:embed="rId3" cstate="print"/>
          <a:srcRect/>
          <a:stretch>
            <a:fillRect/>
          </a:stretch>
        </p:blipFill>
        <p:spPr bwMode="auto">
          <a:xfrm>
            <a:off x="-1" y="0"/>
            <a:ext cx="9426805" cy="6858000"/>
          </a:xfrm>
          <a:prstGeom prst="rect">
            <a:avLst/>
          </a:prstGeom>
          <a:noFill/>
        </p:spPr>
      </p:pic>
      <p:sp>
        <p:nvSpPr>
          <p:cNvPr id="4" name="Tittel 3"/>
          <p:cNvSpPr>
            <a:spLocks noGrp="1"/>
          </p:cNvSpPr>
          <p:nvPr>
            <p:ph type="ctrTitle"/>
          </p:nvPr>
        </p:nvSpPr>
        <p:spPr>
          <a:xfrm>
            <a:off x="722376" y="548680"/>
            <a:ext cx="7772400" cy="2592288"/>
          </a:xfrm>
        </p:spPr>
        <p:txBody>
          <a:bodyPr>
            <a:normAutofit/>
          </a:bodyPr>
          <a:lstStyle/>
          <a:p>
            <a:pPr algn="ctr"/>
            <a:r>
              <a:rPr lang="nb-NO" sz="3200" dirty="0" smtClean="0">
                <a:solidFill>
                  <a:schemeClr val="bg1"/>
                </a:solidFill>
                <a:effectLst>
                  <a:outerShdw blurRad="38100" dist="38100" dir="2700000" algn="tl">
                    <a:srgbClr val="000000">
                      <a:alpha val="43137"/>
                    </a:srgbClr>
                  </a:outerShdw>
                </a:effectLst>
              </a:rPr>
              <a:t>Når en stjerne faller ned</a:t>
            </a:r>
            <a:br>
              <a:rPr lang="nb-NO" sz="3200" dirty="0" smtClean="0">
                <a:solidFill>
                  <a:schemeClr val="bg1"/>
                </a:solidFill>
                <a:effectLst>
                  <a:outerShdw blurRad="38100" dist="38100" dir="2700000" algn="tl">
                    <a:srgbClr val="000000">
                      <a:alpha val="43137"/>
                    </a:srgbClr>
                  </a:outerShdw>
                </a:effectLst>
              </a:rPr>
            </a:br>
            <a:r>
              <a:rPr lang="nb-NO" sz="3200" dirty="0" smtClean="0">
                <a:solidFill>
                  <a:schemeClr val="bg1"/>
                </a:solidFill>
                <a:effectLst>
                  <a:outerShdw blurRad="38100" dist="38100" dir="2700000" algn="tl">
                    <a:srgbClr val="000000">
                      <a:alpha val="43137"/>
                    </a:srgbClr>
                  </a:outerShdw>
                </a:effectLst>
              </a:rPr>
              <a:t>Er det skjebnens tråd du ser</a:t>
            </a:r>
            <a:br>
              <a:rPr lang="nb-NO" sz="3200" dirty="0" smtClean="0">
                <a:solidFill>
                  <a:schemeClr val="bg1"/>
                </a:solidFill>
                <a:effectLst>
                  <a:outerShdw blurRad="38100" dist="38100" dir="2700000" algn="tl">
                    <a:srgbClr val="000000">
                      <a:alpha val="43137"/>
                    </a:srgbClr>
                  </a:outerShdw>
                </a:effectLst>
              </a:rPr>
            </a:br>
            <a:r>
              <a:rPr lang="nb-NO" sz="3200" dirty="0" smtClean="0">
                <a:solidFill>
                  <a:schemeClr val="bg1"/>
                </a:solidFill>
                <a:effectLst>
                  <a:outerShdw blurRad="38100" dist="38100" dir="2700000" algn="tl">
                    <a:srgbClr val="000000">
                      <a:alpha val="43137"/>
                    </a:srgbClr>
                  </a:outerShdw>
                </a:effectLst>
              </a:rPr>
              <a:t>Da kan alt bli sant</a:t>
            </a:r>
            <a:br>
              <a:rPr lang="nb-NO" sz="3200" dirty="0" smtClean="0">
                <a:solidFill>
                  <a:schemeClr val="bg1"/>
                </a:solidFill>
                <a:effectLst>
                  <a:outerShdw blurRad="38100" dist="38100" dir="2700000" algn="tl">
                    <a:srgbClr val="000000">
                      <a:alpha val="43137"/>
                    </a:srgbClr>
                  </a:outerShdw>
                </a:effectLst>
              </a:rPr>
            </a:br>
            <a:r>
              <a:rPr lang="nb-NO" sz="3200" dirty="0" smtClean="0">
                <a:solidFill>
                  <a:schemeClr val="bg1"/>
                </a:solidFill>
                <a:effectLst>
                  <a:outerShdw blurRad="38100" dist="38100" dir="2700000" algn="tl">
                    <a:srgbClr val="000000">
                      <a:alpha val="43137"/>
                    </a:srgbClr>
                  </a:outerShdw>
                </a:effectLst>
              </a:rPr>
              <a:t>Som du har håpet på</a:t>
            </a:r>
            <a:endParaRPr lang="nb-NO" sz="3200"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Bilderesultater for dreams"/>
          <p:cNvPicPr>
            <a:picLocks noChangeAspect="1" noChangeArrowheads="1"/>
          </p:cNvPicPr>
          <p:nvPr/>
        </p:nvPicPr>
        <p:blipFill>
          <a:blip r:embed="rId3" cstate="print"/>
          <a:srcRect/>
          <a:stretch>
            <a:fillRect/>
          </a:stretch>
        </p:blipFill>
        <p:spPr bwMode="auto">
          <a:xfrm>
            <a:off x="-1" y="0"/>
            <a:ext cx="9426805" cy="6858000"/>
          </a:xfrm>
          <a:prstGeom prst="rect">
            <a:avLst/>
          </a:prstGeom>
          <a:noFill/>
        </p:spPr>
      </p:pic>
      <p:sp>
        <p:nvSpPr>
          <p:cNvPr id="4" name="Tittel 3"/>
          <p:cNvSpPr>
            <a:spLocks noGrp="1"/>
          </p:cNvSpPr>
          <p:nvPr>
            <p:ph type="ctrTitle"/>
          </p:nvPr>
        </p:nvSpPr>
        <p:spPr>
          <a:xfrm>
            <a:off x="722376" y="548680"/>
            <a:ext cx="7772400" cy="2592288"/>
          </a:xfrm>
        </p:spPr>
        <p:txBody>
          <a:bodyPr>
            <a:normAutofit/>
          </a:bodyPr>
          <a:lstStyle/>
          <a:p>
            <a:pPr algn="ctr"/>
            <a:r>
              <a:rPr lang="nb-NO" sz="3200" dirty="0" smtClean="0">
                <a:solidFill>
                  <a:schemeClr val="bg1"/>
                </a:solidFill>
              </a:rPr>
              <a:t>Er ditt hjerte fylt av tro</a:t>
            </a:r>
            <a:br>
              <a:rPr lang="nb-NO" sz="3200" dirty="0" smtClean="0">
                <a:solidFill>
                  <a:schemeClr val="bg1"/>
                </a:solidFill>
              </a:rPr>
            </a:br>
            <a:r>
              <a:rPr lang="nb-NO" sz="3200" dirty="0" smtClean="0">
                <a:solidFill>
                  <a:schemeClr val="bg1"/>
                </a:solidFill>
              </a:rPr>
              <a:t>På en drøm du vet er god</a:t>
            </a:r>
            <a:br>
              <a:rPr lang="nb-NO" sz="3200" dirty="0" smtClean="0">
                <a:solidFill>
                  <a:schemeClr val="bg1"/>
                </a:solidFill>
              </a:rPr>
            </a:br>
            <a:r>
              <a:rPr lang="nb-NO" sz="3200" dirty="0" smtClean="0">
                <a:solidFill>
                  <a:schemeClr val="bg1"/>
                </a:solidFill>
              </a:rPr>
              <a:t>Da vil alt bli sant,</a:t>
            </a:r>
            <a:br>
              <a:rPr lang="nb-NO" sz="3200" dirty="0" smtClean="0">
                <a:solidFill>
                  <a:schemeClr val="bg1"/>
                </a:solidFill>
              </a:rPr>
            </a:br>
            <a:r>
              <a:rPr lang="nb-NO" sz="3200" dirty="0" smtClean="0">
                <a:solidFill>
                  <a:schemeClr val="bg1"/>
                </a:solidFill>
              </a:rPr>
              <a:t>som du har ønsket nå</a:t>
            </a:r>
            <a:endParaRPr lang="nb-NO" sz="3200"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Bilderesultater for dreams"/>
          <p:cNvPicPr>
            <a:picLocks noChangeAspect="1" noChangeArrowheads="1"/>
          </p:cNvPicPr>
          <p:nvPr/>
        </p:nvPicPr>
        <p:blipFill>
          <a:blip r:embed="rId3" cstate="print"/>
          <a:srcRect/>
          <a:stretch>
            <a:fillRect/>
          </a:stretch>
        </p:blipFill>
        <p:spPr bwMode="auto">
          <a:xfrm>
            <a:off x="-1" y="0"/>
            <a:ext cx="9426805" cy="6858000"/>
          </a:xfrm>
          <a:prstGeom prst="rect">
            <a:avLst/>
          </a:prstGeom>
          <a:noFill/>
        </p:spPr>
      </p:pic>
      <p:sp>
        <p:nvSpPr>
          <p:cNvPr id="4" name="Tittel 3"/>
          <p:cNvSpPr>
            <a:spLocks noGrp="1"/>
          </p:cNvSpPr>
          <p:nvPr>
            <p:ph type="ctrTitle"/>
          </p:nvPr>
        </p:nvSpPr>
        <p:spPr>
          <a:xfrm>
            <a:off x="722376" y="548680"/>
            <a:ext cx="7772400" cy="2592288"/>
          </a:xfrm>
        </p:spPr>
        <p:txBody>
          <a:bodyPr>
            <a:normAutofit/>
          </a:bodyPr>
          <a:lstStyle/>
          <a:p>
            <a:pPr algn="ctr"/>
            <a:r>
              <a:rPr lang="nb-NO" sz="3200" dirty="0" smtClean="0">
                <a:solidFill>
                  <a:schemeClr val="bg1"/>
                </a:solidFill>
              </a:rPr>
              <a:t>Skinner her</a:t>
            </a:r>
            <a:br>
              <a:rPr lang="nb-NO" sz="3200" dirty="0" smtClean="0">
                <a:solidFill>
                  <a:schemeClr val="bg1"/>
                </a:solidFill>
              </a:rPr>
            </a:br>
            <a:r>
              <a:rPr lang="nb-NO" sz="3200" dirty="0" smtClean="0">
                <a:solidFill>
                  <a:schemeClr val="bg1"/>
                </a:solidFill>
              </a:rPr>
              <a:t>Skjebnen vår er en venn</a:t>
            </a:r>
            <a:br>
              <a:rPr lang="nb-NO" sz="3200" dirty="0" smtClean="0">
                <a:solidFill>
                  <a:schemeClr val="bg1"/>
                </a:solidFill>
              </a:rPr>
            </a:br>
            <a:r>
              <a:rPr lang="nb-NO" sz="3200" dirty="0" smtClean="0">
                <a:solidFill>
                  <a:schemeClr val="bg1"/>
                </a:solidFill>
              </a:rPr>
              <a:t>Som våger å stå frem</a:t>
            </a:r>
            <a:br>
              <a:rPr lang="nb-NO" sz="3200" dirty="0" smtClean="0">
                <a:solidFill>
                  <a:schemeClr val="bg1"/>
                </a:solidFill>
              </a:rPr>
            </a:br>
            <a:r>
              <a:rPr lang="nb-NO" sz="3200" dirty="0" smtClean="0">
                <a:solidFill>
                  <a:schemeClr val="bg1"/>
                </a:solidFill>
              </a:rPr>
              <a:t>Med sine drømmer</a:t>
            </a:r>
            <a:endParaRPr lang="nb-NO" sz="3200"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Bilderesultater for dreams"/>
          <p:cNvPicPr>
            <a:picLocks noChangeAspect="1" noChangeArrowheads="1"/>
          </p:cNvPicPr>
          <p:nvPr/>
        </p:nvPicPr>
        <p:blipFill>
          <a:blip r:embed="rId3" cstate="print"/>
          <a:srcRect/>
          <a:stretch>
            <a:fillRect/>
          </a:stretch>
        </p:blipFill>
        <p:spPr bwMode="auto">
          <a:xfrm>
            <a:off x="-1" y="0"/>
            <a:ext cx="9426805" cy="6858000"/>
          </a:xfrm>
          <a:prstGeom prst="rect">
            <a:avLst/>
          </a:prstGeom>
          <a:noFill/>
        </p:spPr>
      </p:pic>
      <p:sp>
        <p:nvSpPr>
          <p:cNvPr id="4" name="Tittel 3"/>
          <p:cNvSpPr>
            <a:spLocks noGrp="1"/>
          </p:cNvSpPr>
          <p:nvPr>
            <p:ph type="ctrTitle"/>
          </p:nvPr>
        </p:nvSpPr>
        <p:spPr>
          <a:xfrm>
            <a:off x="722376" y="548680"/>
            <a:ext cx="7772400" cy="2592288"/>
          </a:xfrm>
        </p:spPr>
        <p:txBody>
          <a:bodyPr>
            <a:normAutofit/>
          </a:bodyPr>
          <a:lstStyle/>
          <a:p>
            <a:pPr algn="ctr"/>
            <a:r>
              <a:rPr lang="nb-NO" sz="3200" dirty="0" smtClean="0">
                <a:solidFill>
                  <a:schemeClr val="bg1"/>
                </a:solidFill>
              </a:rPr>
              <a:t>Som et lyn fra himmelen blå</a:t>
            </a:r>
            <a:br>
              <a:rPr lang="nb-NO" sz="3200" dirty="0" smtClean="0">
                <a:solidFill>
                  <a:schemeClr val="bg1"/>
                </a:solidFill>
              </a:rPr>
            </a:br>
            <a:r>
              <a:rPr lang="nb-NO" sz="3200" dirty="0" smtClean="0">
                <a:solidFill>
                  <a:schemeClr val="bg1"/>
                </a:solidFill>
              </a:rPr>
              <a:t>Er det skjebnens tråd du så</a:t>
            </a:r>
            <a:br>
              <a:rPr lang="nb-NO" sz="3200" dirty="0" smtClean="0">
                <a:solidFill>
                  <a:schemeClr val="bg1"/>
                </a:solidFill>
              </a:rPr>
            </a:br>
            <a:r>
              <a:rPr lang="nb-NO" sz="3200" dirty="0" smtClean="0">
                <a:solidFill>
                  <a:schemeClr val="bg1"/>
                </a:solidFill>
              </a:rPr>
              <a:t>Det du ønsket, tar den fatt</a:t>
            </a:r>
            <a:br>
              <a:rPr lang="nb-NO" sz="3200" dirty="0" smtClean="0">
                <a:solidFill>
                  <a:schemeClr val="bg1"/>
                </a:solidFill>
              </a:rPr>
            </a:br>
            <a:r>
              <a:rPr lang="nb-NO" sz="3200" dirty="0" smtClean="0">
                <a:solidFill>
                  <a:schemeClr val="bg1"/>
                </a:solidFill>
              </a:rPr>
              <a:t>Den vil du få</a:t>
            </a:r>
            <a:endParaRPr lang="nb-NO" sz="3200"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9552" y="548680"/>
            <a:ext cx="8183880" cy="5544616"/>
          </a:xfrm>
        </p:spPr>
        <p:txBody>
          <a:bodyPr>
            <a:normAutofit/>
          </a:bodyPr>
          <a:lstStyle/>
          <a:p>
            <a:pPr algn="ctr"/>
            <a:r>
              <a:rPr lang="nb-NO" sz="7200" dirty="0" smtClean="0">
                <a:latin typeface="Arial Narrow" pitchFamily="34" charset="0"/>
              </a:rPr>
              <a:t>Viktige ord </a:t>
            </a:r>
            <a:r>
              <a:rPr lang="nb-NO" dirty="0" smtClean="0">
                <a:latin typeface="Arial Narrow" pitchFamily="34" charset="0"/>
              </a:rPr>
              <a:t/>
            </a:r>
            <a:br>
              <a:rPr lang="nb-NO" dirty="0" smtClean="0">
                <a:latin typeface="Arial Narrow" pitchFamily="34" charset="0"/>
              </a:rPr>
            </a:br>
            <a:r>
              <a:rPr lang="nb-NO" dirty="0" smtClean="0">
                <a:latin typeface="Arial Narrow" pitchFamily="34" charset="0"/>
              </a:rPr>
              <a:t/>
            </a:r>
            <a:br>
              <a:rPr lang="nb-NO" dirty="0" smtClean="0">
                <a:latin typeface="Arial Narrow" pitchFamily="34" charset="0"/>
              </a:rPr>
            </a:br>
            <a:r>
              <a:rPr lang="nb-NO" dirty="0" err="1" smtClean="0">
                <a:latin typeface="Arial Narrow" pitchFamily="34" charset="0"/>
              </a:rPr>
              <a:t>Adolphe</a:t>
            </a:r>
            <a:r>
              <a:rPr lang="nb-NO" dirty="0" smtClean="0">
                <a:latin typeface="Arial Narrow" pitchFamily="34" charset="0"/>
              </a:rPr>
              <a:t> </a:t>
            </a:r>
            <a:r>
              <a:rPr lang="nb-NO" dirty="0" err="1" smtClean="0">
                <a:latin typeface="Arial Narrow" pitchFamily="34" charset="0"/>
              </a:rPr>
              <a:t>Sax</a:t>
            </a:r>
            <a:r>
              <a:rPr lang="nb-NO" dirty="0" smtClean="0">
                <a:latin typeface="Arial Narrow" pitchFamily="34" charset="0"/>
              </a:rPr>
              <a:t/>
            </a:r>
            <a:br>
              <a:rPr lang="nb-NO" dirty="0" smtClean="0">
                <a:latin typeface="Arial Narrow" pitchFamily="34" charset="0"/>
              </a:rPr>
            </a:br>
            <a:r>
              <a:rPr lang="nb-NO" dirty="0" smtClean="0">
                <a:latin typeface="Arial Narrow" pitchFamily="34" charset="0"/>
              </a:rPr>
              <a:t>Treblåser</a:t>
            </a:r>
            <a:br>
              <a:rPr lang="nb-NO" dirty="0" smtClean="0">
                <a:latin typeface="Arial Narrow" pitchFamily="34" charset="0"/>
              </a:rPr>
            </a:br>
            <a:r>
              <a:rPr lang="nb-NO" dirty="0" smtClean="0">
                <a:latin typeface="Arial Narrow" pitchFamily="34" charset="0"/>
              </a:rPr>
              <a:t>8 forskjellige</a:t>
            </a:r>
            <a:br>
              <a:rPr lang="nb-NO" dirty="0" smtClean="0">
                <a:latin typeface="Arial Narrow" pitchFamily="34" charset="0"/>
              </a:rPr>
            </a:br>
            <a:r>
              <a:rPr lang="nb-NO" dirty="0" smtClean="0">
                <a:latin typeface="Arial Narrow" pitchFamily="34" charset="0"/>
              </a:rPr>
              <a:t>25 hull</a:t>
            </a:r>
            <a:br>
              <a:rPr lang="nb-NO" dirty="0" smtClean="0">
                <a:latin typeface="Arial Narrow" pitchFamily="34" charset="0"/>
              </a:rPr>
            </a:br>
            <a:r>
              <a:rPr lang="nb-NO" dirty="0" smtClean="0">
                <a:latin typeface="Arial Narrow" pitchFamily="34" charset="0"/>
              </a:rPr>
              <a:t>Belgia</a:t>
            </a:r>
            <a:r>
              <a:rPr lang="nb-NO" dirty="0" smtClean="0">
                <a:latin typeface="AR CHRISTY" pitchFamily="2" charset="0"/>
              </a:rPr>
              <a:t/>
            </a:r>
            <a:br>
              <a:rPr lang="nb-NO" dirty="0" smtClean="0">
                <a:latin typeface="AR CHRISTY" pitchFamily="2" charset="0"/>
              </a:rPr>
            </a:br>
            <a:endParaRPr lang="nb-NO" dirty="0">
              <a:latin typeface="AR CHRISTY" pitchFamily="2" charset="0"/>
            </a:endParaRPr>
          </a:p>
        </p:txBody>
      </p:sp>
      <p:sp>
        <p:nvSpPr>
          <p:cNvPr id="6" name="Plassholder for innhold 2"/>
          <p:cNvSpPr txBox="1">
            <a:spLocks/>
          </p:cNvSpPr>
          <p:nvPr/>
        </p:nvSpPr>
        <p:spPr>
          <a:xfrm>
            <a:off x="609600" y="2087880"/>
            <a:ext cx="4250432" cy="4005416"/>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nb-NO" sz="3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Bilderesultater for lars fotland bøe"/>
          <p:cNvPicPr>
            <a:picLocks noChangeAspect="1" noChangeArrowheads="1"/>
          </p:cNvPicPr>
          <p:nvPr/>
        </p:nvPicPr>
        <p:blipFill>
          <a:blip r:embed="rId3" cstate="print"/>
          <a:srcRect/>
          <a:stretch>
            <a:fillRect/>
          </a:stretch>
        </p:blipFill>
        <p:spPr bwMode="auto">
          <a:xfrm>
            <a:off x="683568" y="908720"/>
            <a:ext cx="7808868" cy="43924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ittel 2"/>
          <p:cNvSpPr>
            <a:spLocks noGrp="1"/>
          </p:cNvSpPr>
          <p:nvPr>
            <p:ph type="ctrTitle"/>
          </p:nvPr>
        </p:nvSpPr>
        <p:spPr>
          <a:xfrm>
            <a:off x="539552" y="4437112"/>
            <a:ext cx="7772400" cy="1828800"/>
          </a:xfrm>
        </p:spPr>
        <p:txBody>
          <a:bodyPr/>
          <a:lstStyle/>
          <a:p>
            <a:pPr algn="ctr"/>
            <a:r>
              <a:rPr lang="nb-NO" dirty="0" smtClean="0"/>
              <a:t>Lars Fotland Bøe</a:t>
            </a:r>
            <a:endParaRPr lang="nb-NO"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Eier\Desktop\download.jpg"/>
          <p:cNvPicPr>
            <a:picLocks noChangeAspect="1" noChangeArrowheads="1"/>
          </p:cNvPicPr>
          <p:nvPr/>
        </p:nvPicPr>
        <p:blipFill>
          <a:blip r:embed="rId3" cstate="print"/>
          <a:srcRect/>
          <a:stretch>
            <a:fillRect/>
          </a:stretch>
        </p:blipFill>
        <p:spPr bwMode="auto">
          <a:xfrm>
            <a:off x="1763688" y="2060848"/>
            <a:ext cx="5478165" cy="3067772"/>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3" cstate="print"/>
          <a:srcRect l="1149" t="3245" r="2342" b="2662"/>
          <a:stretch>
            <a:fillRect/>
          </a:stretch>
        </p:blipFill>
        <p:spPr bwMode="auto">
          <a:xfrm>
            <a:off x="1403648" y="1268760"/>
            <a:ext cx="6048672" cy="4176464"/>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p:cNvPicPr>
            <a:picLocks noChangeAspect="1" noChangeArrowheads="1"/>
          </p:cNvPicPr>
          <p:nvPr/>
        </p:nvPicPr>
        <p:blipFill>
          <a:blip r:embed="rId3" cstate="print"/>
          <a:srcRect l="28463" r="1465" b="19991"/>
          <a:stretch>
            <a:fillRect/>
          </a:stretch>
        </p:blipFill>
        <p:spPr bwMode="auto">
          <a:xfrm>
            <a:off x="4860032" y="620688"/>
            <a:ext cx="2880320" cy="4320000"/>
          </a:xfrm>
          <a:prstGeom prst="rect">
            <a:avLst/>
          </a:prstGeom>
          <a:ln>
            <a:noFill/>
          </a:ln>
          <a:effectLst>
            <a:outerShdw blurRad="292100" dist="139700" dir="2700000" algn="tl" rotWithShape="0">
              <a:srgbClr val="333333">
                <a:alpha val="65000"/>
              </a:srgbClr>
            </a:outerShdw>
          </a:effectLst>
        </p:spPr>
      </p:pic>
      <p:sp>
        <p:nvSpPr>
          <p:cNvPr id="3" name="Tittel 2"/>
          <p:cNvSpPr>
            <a:spLocks noGrp="1"/>
          </p:cNvSpPr>
          <p:nvPr>
            <p:ph type="ctrTitle"/>
          </p:nvPr>
        </p:nvSpPr>
        <p:spPr>
          <a:xfrm>
            <a:off x="467544" y="4221088"/>
            <a:ext cx="7772400" cy="1828800"/>
          </a:xfrm>
        </p:spPr>
        <p:txBody>
          <a:bodyPr>
            <a:normAutofit/>
          </a:bodyPr>
          <a:lstStyle/>
          <a:p>
            <a:pPr algn="ctr"/>
            <a:r>
              <a:rPr lang="nb-NO" dirty="0" smtClean="0"/>
              <a:t>                            </a:t>
            </a:r>
            <a:br>
              <a:rPr lang="nb-NO" dirty="0" smtClean="0"/>
            </a:br>
            <a:r>
              <a:rPr lang="nb-NO" dirty="0" smtClean="0"/>
              <a:t>   391 kr       8 264 kr</a:t>
            </a:r>
            <a:endParaRPr lang="nb-NO" dirty="0"/>
          </a:p>
        </p:txBody>
      </p:sp>
      <p:pic>
        <p:nvPicPr>
          <p:cNvPr id="103427" name="Picture 3"/>
          <p:cNvPicPr>
            <a:picLocks noChangeAspect="1" noChangeArrowheads="1"/>
          </p:cNvPicPr>
          <p:nvPr/>
        </p:nvPicPr>
        <p:blipFill>
          <a:blip r:embed="rId4" cstate="print"/>
          <a:srcRect l="13572" r="8876"/>
          <a:stretch>
            <a:fillRect/>
          </a:stretch>
        </p:blipFill>
        <p:spPr bwMode="auto">
          <a:xfrm>
            <a:off x="1259632" y="620688"/>
            <a:ext cx="2880320" cy="4320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Black Alto Sax Saxophone Mouthpiece Plastic With Cap Metal Buckle Saxo –  Etzetra"/>
          <p:cNvPicPr>
            <a:picLocks noChangeAspect="1" noChangeArrowheads="1"/>
          </p:cNvPicPr>
          <p:nvPr/>
        </p:nvPicPr>
        <p:blipFill>
          <a:blip r:embed="rId3" cstate="print"/>
          <a:srcRect/>
          <a:stretch>
            <a:fillRect/>
          </a:stretch>
        </p:blipFill>
        <p:spPr bwMode="auto">
          <a:xfrm>
            <a:off x="1835696" y="764704"/>
            <a:ext cx="5328592" cy="532859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Types Of Saxophone | HowToPlayTheSax.com"/>
          <p:cNvPicPr>
            <a:picLocks noChangeAspect="1" noChangeArrowheads="1"/>
          </p:cNvPicPr>
          <p:nvPr/>
        </p:nvPicPr>
        <p:blipFill>
          <a:blip r:embed="rId3" cstate="print"/>
          <a:srcRect/>
          <a:stretch>
            <a:fillRect/>
          </a:stretch>
        </p:blipFill>
        <p:spPr bwMode="auto">
          <a:xfrm>
            <a:off x="651884" y="692696"/>
            <a:ext cx="7688535" cy="4032448"/>
          </a:xfrm>
          <a:prstGeom prst="rect">
            <a:avLst/>
          </a:prstGeom>
          <a:ln>
            <a:noFill/>
          </a:ln>
          <a:effectLst>
            <a:outerShdw blurRad="292100" dist="139700" dir="2700000" algn="tl" rotWithShape="0">
              <a:srgbClr val="333333">
                <a:alpha val="65000"/>
              </a:srgbClr>
            </a:outerShdw>
          </a:effectLst>
        </p:spPr>
      </p:pic>
      <p:sp>
        <p:nvSpPr>
          <p:cNvPr id="4" name="Tittel 3"/>
          <p:cNvSpPr>
            <a:spLocks noGrp="1"/>
          </p:cNvSpPr>
          <p:nvPr>
            <p:ph type="ctrTitle"/>
          </p:nvPr>
        </p:nvSpPr>
        <p:spPr>
          <a:xfrm>
            <a:off x="611560" y="4941168"/>
            <a:ext cx="7772400" cy="1224136"/>
          </a:xfrm>
        </p:spPr>
        <p:txBody>
          <a:bodyPr/>
          <a:lstStyle/>
          <a:p>
            <a:pPr algn="ctr"/>
            <a:r>
              <a:rPr lang="nb-NO" dirty="0" smtClean="0"/>
              <a:t>8 forskjellige typer</a:t>
            </a:r>
            <a:endParaRPr lang="nb-NO"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7"/>
          <p:cNvSpPr>
            <a:spLocks noGrp="1"/>
          </p:cNvSpPr>
          <p:nvPr>
            <p:ph type="ctrTitle"/>
          </p:nvPr>
        </p:nvSpPr>
        <p:spPr>
          <a:xfrm>
            <a:off x="683568" y="4365104"/>
            <a:ext cx="7772400" cy="1828800"/>
          </a:xfrm>
        </p:spPr>
        <p:txBody>
          <a:bodyPr/>
          <a:lstStyle/>
          <a:p>
            <a:pPr algn="ctr"/>
            <a:r>
              <a:rPr lang="nb-NO" dirty="0" smtClean="0"/>
              <a:t>De fire mest vanlige</a:t>
            </a:r>
            <a:endParaRPr lang="nb-NO" dirty="0"/>
          </a:p>
        </p:txBody>
      </p:sp>
      <p:pic>
        <p:nvPicPr>
          <p:cNvPr id="96260" name="Picture 4" descr="Saxophone - RICHMOND COMMUNITY SCHOOLS MUSIC DEPARTMENT"/>
          <p:cNvPicPr>
            <a:picLocks noChangeAspect="1" noChangeArrowheads="1"/>
          </p:cNvPicPr>
          <p:nvPr/>
        </p:nvPicPr>
        <p:blipFill>
          <a:blip r:embed="rId3" cstate="print"/>
          <a:srcRect/>
          <a:stretch>
            <a:fillRect/>
          </a:stretch>
        </p:blipFill>
        <p:spPr bwMode="auto">
          <a:xfrm>
            <a:off x="971600" y="764704"/>
            <a:ext cx="7344813" cy="434693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p:cNvPicPr>
            <a:picLocks noGrp="1" noChangeAspect="1" noChangeArrowheads="1"/>
          </p:cNvPicPr>
          <p:nvPr>
            <p:ph idx="4294967295"/>
          </p:nvPr>
        </p:nvPicPr>
        <p:blipFill>
          <a:blip r:embed="rId3" cstate="print"/>
          <a:srcRect/>
          <a:stretch>
            <a:fillRect/>
          </a:stretch>
        </p:blipFill>
        <p:spPr bwMode="auto">
          <a:xfrm>
            <a:off x="539552" y="1268760"/>
            <a:ext cx="8064896" cy="45237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kt">
  <a:themeElements>
    <a:clrScheme name="Aspek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k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k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3503</TotalTime>
  <Words>2520</Words>
  <Application>Microsoft Office PowerPoint</Application>
  <PresentationFormat>Skjermfremvisning (4:3)</PresentationFormat>
  <Paragraphs>233</Paragraphs>
  <Slides>47</Slides>
  <Notes>47</Notes>
  <HiddenSlides>0</HiddenSlides>
  <MMClips>0</MMClips>
  <ScaleCrop>false</ScaleCrop>
  <HeadingPairs>
    <vt:vector size="4" baseType="variant">
      <vt:variant>
        <vt:lpstr>Tema</vt:lpstr>
      </vt:variant>
      <vt:variant>
        <vt:i4>1</vt:i4>
      </vt:variant>
      <vt:variant>
        <vt:lpstr>Lysbildetitler</vt:lpstr>
      </vt:variant>
      <vt:variant>
        <vt:i4>47</vt:i4>
      </vt:variant>
    </vt:vector>
  </HeadingPairs>
  <TitlesOfParts>
    <vt:vector size="48" baseType="lpstr">
      <vt:lpstr>Aspekt</vt:lpstr>
      <vt:lpstr>2t. Undervisningsopplegg om SAKSOFON for barneskolen laget av Siv-Merethe Myhr</vt:lpstr>
      <vt:lpstr>Lysbilde 2</vt:lpstr>
      <vt:lpstr>Jong Shim fra Sør Korea</vt:lpstr>
      <vt:lpstr>Lysbilde 4</vt:lpstr>
      <vt:lpstr>                                391 kr       8 264 kr</vt:lpstr>
      <vt:lpstr>Lysbilde 6</vt:lpstr>
      <vt:lpstr>8 forskjellige typer</vt:lpstr>
      <vt:lpstr>De fire mest vanlige</vt:lpstr>
      <vt:lpstr>Lysbilde 9</vt:lpstr>
      <vt:lpstr>Lysbilde 10</vt:lpstr>
      <vt:lpstr>Adolphe Sax</vt:lpstr>
      <vt:lpstr>Lysbilde 12</vt:lpstr>
      <vt:lpstr>Lysbilde 13</vt:lpstr>
      <vt:lpstr>Lysbilde 14</vt:lpstr>
      <vt:lpstr>Lysbilde 15</vt:lpstr>
      <vt:lpstr>Lysbilde 16</vt:lpstr>
      <vt:lpstr>Lysbilde 17</vt:lpstr>
      <vt:lpstr>Lysbilde 18</vt:lpstr>
      <vt:lpstr>Lysbilde 19</vt:lpstr>
      <vt:lpstr>Lysbilde 20</vt:lpstr>
      <vt:lpstr>Lysbilde 21</vt:lpstr>
      <vt:lpstr>Lysbilde 22</vt:lpstr>
      <vt:lpstr>Lysbilde 23</vt:lpstr>
      <vt:lpstr>Lysbilde 24</vt:lpstr>
      <vt:lpstr>Lysbilde 25</vt:lpstr>
      <vt:lpstr>Lysbilde 26</vt:lpstr>
      <vt:lpstr>Frøydis Grorud</vt:lpstr>
      <vt:lpstr>Lysbilde 28</vt:lpstr>
      <vt:lpstr>Lysbilde 29</vt:lpstr>
      <vt:lpstr>Lysbilde 30</vt:lpstr>
      <vt:lpstr>Lysbilde 31</vt:lpstr>
      <vt:lpstr>Lysbilde 32</vt:lpstr>
      <vt:lpstr>Lysbilde 33</vt:lpstr>
      <vt:lpstr>Lysbilde 34</vt:lpstr>
      <vt:lpstr>Lysbilde 35</vt:lpstr>
      <vt:lpstr>Lysbilde 36</vt:lpstr>
      <vt:lpstr>Lysbilde 37</vt:lpstr>
      <vt:lpstr>Lysbilde 38</vt:lpstr>
      <vt:lpstr>Lysbilde 39</vt:lpstr>
      <vt:lpstr>Når en stjerne faller ned Er det skjebnens tråd du ser Da kan alt bli sant Som du har håpet på</vt:lpstr>
      <vt:lpstr>Er ditt hjerte fylt av tro På en drøm du vet er god Da vil alt bli sant, som du har ønsket nå</vt:lpstr>
      <vt:lpstr>Skinner her Skjebnen vår er en venn Som våger å stå frem Med sine drømmer</vt:lpstr>
      <vt:lpstr>Som et lyn fra himmelen blå Er det skjebnens tråd du så Det du ønsket, tar den fatt Den vil du få</vt:lpstr>
      <vt:lpstr>Viktige ord   Adolphe Sax Treblåser 8 forskjellige 25 hull Belgia </vt:lpstr>
      <vt:lpstr>Lars Fotland Bøe</vt:lpstr>
      <vt:lpstr>Lysbilde 46</vt:lpstr>
      <vt:lpstr>Lysbilde 47</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Piano</dc:title>
  <dc:creator>Eier</dc:creator>
  <cp:lastModifiedBy>Eier</cp:lastModifiedBy>
  <cp:revision>332</cp:revision>
  <dcterms:created xsi:type="dcterms:W3CDTF">2021-01-06T20:43:57Z</dcterms:created>
  <dcterms:modified xsi:type="dcterms:W3CDTF">2021-02-16T20:21:50Z</dcterms:modified>
</cp:coreProperties>
</file>