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1"/>
  </p:notesMasterIdLst>
  <p:handoutMasterIdLst>
    <p:handoutMasterId r:id="rId42"/>
  </p:handoutMasterIdLst>
  <p:sldIdLst>
    <p:sldId id="256" r:id="rId2"/>
    <p:sldId id="278" r:id="rId3"/>
    <p:sldId id="257" r:id="rId4"/>
    <p:sldId id="258" r:id="rId5"/>
    <p:sldId id="259" r:id="rId6"/>
    <p:sldId id="264" r:id="rId7"/>
    <p:sldId id="265" r:id="rId8"/>
    <p:sldId id="266" r:id="rId9"/>
    <p:sldId id="260" r:id="rId10"/>
    <p:sldId id="261" r:id="rId11"/>
    <p:sldId id="279" r:id="rId12"/>
    <p:sldId id="262" r:id="rId13"/>
    <p:sldId id="280" r:id="rId14"/>
    <p:sldId id="281" r:id="rId15"/>
    <p:sldId id="297" r:id="rId16"/>
    <p:sldId id="287" r:id="rId17"/>
    <p:sldId id="288" r:id="rId18"/>
    <p:sldId id="290" r:id="rId19"/>
    <p:sldId id="284" r:id="rId20"/>
    <p:sldId id="285" r:id="rId21"/>
    <p:sldId id="298" r:id="rId22"/>
    <p:sldId id="300" r:id="rId23"/>
    <p:sldId id="286" r:id="rId24"/>
    <p:sldId id="291" r:id="rId25"/>
    <p:sldId id="292" r:id="rId26"/>
    <p:sldId id="293" r:id="rId27"/>
    <p:sldId id="294" r:id="rId28"/>
    <p:sldId id="296" r:id="rId29"/>
    <p:sldId id="301" r:id="rId30"/>
    <p:sldId id="267" r:id="rId31"/>
    <p:sldId id="269" r:id="rId32"/>
    <p:sldId id="271" r:id="rId33"/>
    <p:sldId id="272" r:id="rId34"/>
    <p:sldId id="273" r:id="rId35"/>
    <p:sldId id="277" r:id="rId36"/>
    <p:sldId id="274" r:id="rId37"/>
    <p:sldId id="276" r:id="rId38"/>
    <p:sldId id="299" r:id="rId39"/>
    <p:sldId id="302" r:id="rId4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40" autoAdjust="0"/>
  </p:normalViewPr>
  <p:slideViewPr>
    <p:cSldViewPr>
      <p:cViewPr varScale="1">
        <p:scale>
          <a:sx n="74" d="100"/>
          <a:sy n="74" d="100"/>
        </p:scale>
        <p:origin x="-1690"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b-NO" smtClean="0"/>
              <a:t>Siv-Merethe Myhr</a:t>
            </a:r>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9D4B05-A6F4-41AB-9985-707FE1166D3C}" type="datetimeFigureOut">
              <a:rPr lang="nb-NO" smtClean="0"/>
              <a:pPr/>
              <a:t>24.01.2021</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235E0F-6BEA-4C5D-B1C8-FC15C1806580}" type="slidenum">
              <a:rPr lang="nb-NO" smtClean="0"/>
              <a:pPr/>
              <a:t>‹#›</a:t>
            </a:fld>
            <a:endParaRPr lang="nb-NO"/>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b-NO" smtClean="0"/>
              <a:t>Siv-Merethe Myhr</a:t>
            </a:r>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E03843-C3AD-4364-A7A7-4716831C2781}" type="datetimeFigureOut">
              <a:rPr lang="nb-NO" smtClean="0"/>
              <a:pPr/>
              <a:t>24.01.2021</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1DEC44-846D-493B-9476-49D8643FFE93}" type="slidenum">
              <a:rPr lang="nb-NO" smtClean="0"/>
              <a:pPr/>
              <a:t>‹#›</a:t>
            </a:fld>
            <a:endParaRPr lang="nb-NO"/>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OaZveHbxAY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0_KKzrqtcO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Ta8paus5bv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L2f6Mi7I5lY&amp;feature=share&amp;fbclid=IwAR2MBPCnx8Vb8y8yVrNnhLMHelFFYqYv83F-T5Hj_OI7PI0j02HMpbQ2Jp0"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watch?v=L-HgpAf-XRk"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n543eKIdbU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L-HgpAf-XRk"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qMG1BXo8As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groups/161350776556541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bondekone.com/et-undervisningsopplegg-om-piano-og-flygel/?fbclid=IwAR22V1uUx2wGDtZ-7eWWz76x9enwgSOvTiTIUjbxZcUxsG4BC_ndYX4-zI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NDvS2V7Hbn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I dag skal vi</a:t>
            </a:r>
            <a:r>
              <a:rPr lang="nb-NO" baseline="0" dirty="0" smtClean="0"/>
              <a:t> se, lytte og lære litt om et spennende instrument. Dette instrumentet ble oppfunnet i ITALIA for over 300år siden. </a:t>
            </a:r>
            <a:r>
              <a:rPr lang="nb-NO" sz="1200" b="0" i="0" kern="1200" dirty="0" smtClean="0">
                <a:solidFill>
                  <a:schemeClr val="tx1"/>
                </a:solidFill>
                <a:latin typeface="+mn-lt"/>
                <a:ea typeface="+mn-ea"/>
                <a:cs typeface="+mn-cs"/>
              </a:rPr>
              <a:t>Det består av 37 000 små deler og er blant de mest spilte instrumenter i hele verden. Dette instrumentet har flest lyder, fra dype, mørke, til høye og lyse.</a:t>
            </a:r>
            <a:r>
              <a:rPr lang="nb-NO" sz="1200" b="0" i="0" kern="1200" baseline="0" dirty="0" smtClean="0">
                <a:solidFill>
                  <a:schemeClr val="tx1"/>
                </a:solidFill>
                <a:latin typeface="+mn-lt"/>
                <a:ea typeface="+mn-ea"/>
                <a:cs typeface="+mn-cs"/>
              </a:rPr>
              <a:t> Det er til sammen 88 forskjellige lyder i dette instrumentet. </a:t>
            </a:r>
          </a:p>
          <a:p>
            <a:endParaRPr lang="nb-NO" sz="1200" b="0" i="0" kern="1200" baseline="0" dirty="0" smtClean="0">
              <a:solidFill>
                <a:schemeClr val="tx1"/>
              </a:solidFill>
              <a:latin typeface="+mn-lt"/>
              <a:ea typeface="+mn-ea"/>
              <a:cs typeface="+mn-cs"/>
            </a:endParaRPr>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Et flygel er veldig stort. Det er derfor ikke så mange som har plass</a:t>
            </a:r>
            <a:r>
              <a:rPr lang="nb-NO" baseline="0" dirty="0" smtClean="0"/>
              <a:t> til det i et vanlig hus. Spør gjerne elevene om de har sette et flygel noe sted. </a:t>
            </a:r>
          </a:p>
          <a:p>
            <a:r>
              <a:rPr lang="nb-NO" baseline="0" dirty="0" smtClean="0"/>
              <a:t>Et flygel er mest vanlig i en KONSERTSAL og i større kirker. (Forklar ordet for de minste, og gi gjerne eksempel på nærmest konserthus) </a:t>
            </a:r>
          </a:p>
          <a:p>
            <a:endParaRPr lang="nb-NO" baseline="0" dirty="0" smtClean="0"/>
          </a:p>
          <a:p>
            <a:r>
              <a:rPr lang="nb-NO" baseline="0" dirty="0" smtClean="0"/>
              <a:t>Et flygel kan brukes i mange ulike sammenhenger, men ofte i en konsert, enten som SOLOINSTRUMENT, eller sammen med andre instrument. Det blir også brukt mye sammen med sang både i konserter, på gudstjenester og andre store begivenheter. (Gi gjerne flere forslag) </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Nicole</a:t>
            </a:r>
            <a:r>
              <a:rPr lang="nb-NO" baseline="0" dirty="0" smtClean="0"/>
              <a:t> er KJEMPEFLINK til å spille piano og flygel. Hun er også en KOMPONIST. Det betyr at hun lager noe av musikken hun spiller selv. </a:t>
            </a:r>
          </a:p>
          <a:p>
            <a:endParaRPr lang="nb-NO" baseline="0" dirty="0" smtClean="0"/>
          </a:p>
          <a:p>
            <a:r>
              <a:rPr lang="nb-NO" baseline="0" dirty="0" smtClean="0"/>
              <a:t>Det er mange som har laget mye vakker musikk, og noen av de virkelig store KMOPONISTENE heter Beethoven, </a:t>
            </a:r>
            <a:r>
              <a:rPr lang="nb-NO" baseline="0" dirty="0" err="1" smtClean="0"/>
              <a:t>Chopin</a:t>
            </a:r>
            <a:r>
              <a:rPr lang="nb-NO" baseline="0" dirty="0" smtClean="0"/>
              <a:t>, Brahms, Bach og Mozart. Nicole har gjort noe veldig morsomt. Hun har brukt litt av musikken til disse komponistene, og så har hun lagt til noe selv inni dem, og det er en sang dere kjenner godt. </a:t>
            </a:r>
          </a:p>
          <a:p>
            <a:endParaRPr lang="nb-NO" baseline="0" dirty="0" smtClean="0"/>
          </a:p>
          <a:p>
            <a:r>
              <a:rPr lang="nb-NO" baseline="0" dirty="0" smtClean="0"/>
              <a:t>Før vi ser denne videoen sammen, vil jeg dere skal tenke på to ting: Hvor mye tror dere hun har øvd for å få dette til? Og: kan voksne har det gøy når de jobber? </a:t>
            </a:r>
            <a:r>
              <a:rPr lang="nb-NO" dirty="0" smtClean="0"/>
              <a:t> </a:t>
            </a:r>
          </a:p>
          <a:p>
            <a:endParaRPr lang="nb-NO" dirty="0" smtClean="0">
              <a:hlinkClick r:id="rId3"/>
            </a:endParaRPr>
          </a:p>
          <a:p>
            <a:r>
              <a:rPr lang="en-US" dirty="0" smtClean="0">
                <a:hlinkClick r:id="rId3"/>
              </a:rPr>
              <a:t>How to play "Happy Birthday" Like Beethoven, Chopin, Brahms, Bach and Mozart Piano by Nicole </a:t>
            </a:r>
            <a:r>
              <a:rPr lang="en-US" dirty="0" err="1" smtClean="0">
                <a:hlinkClick r:id="rId3"/>
              </a:rPr>
              <a:t>Pesce</a:t>
            </a:r>
            <a:r>
              <a:rPr lang="en-US" dirty="0" smtClean="0">
                <a:hlinkClick r:id="rId3"/>
              </a:rPr>
              <a:t> - YouTube</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aseline="0" dirty="0" smtClean="0"/>
              <a:t>På samme måte som FORFATTERE bruker bokstaver til å skrive bøker, bruker KOMPONISTER noter for å skrive musikk. Nicole spiller mye musikk som andre har laget. I tillegg lager hun musikk selv, og så trikser hun litt med andre sin musikk, slik som i stykket dere hørte i sted. </a:t>
            </a:r>
          </a:p>
          <a:p>
            <a:endParaRPr lang="nb-NO" baseline="0" dirty="0" smtClean="0"/>
          </a:p>
          <a:p>
            <a:r>
              <a:rPr lang="nb-NO" baseline="0" dirty="0" smtClean="0"/>
              <a:t>En av de virkelig store komponistene – som ble født for ca 250år siden i Østerrike, er Ludwig van Beethoven. En ting som er spesielt med ham, var at han ble døv da han var ca 30 år. Likevel fortsatte han å lage flott musikk, ikke bare til flygel, men for store orkester.</a:t>
            </a:r>
          </a:p>
          <a:p>
            <a:endParaRPr lang="nb-NO" baseline="0" dirty="0" smtClean="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Mozart er en annen komponist som må nevnes. Han ble</a:t>
            </a:r>
            <a:r>
              <a:rPr lang="nb-NO" baseline="0" dirty="0" smtClean="0"/>
              <a:t> også født i Østerrike, og levde samtidig som Beethoven. På bildet er han sammen med faren og søsteren sin. </a:t>
            </a:r>
          </a:p>
          <a:p>
            <a:r>
              <a:rPr lang="nb-NO" dirty="0" smtClean="0"/>
              <a:t>Han</a:t>
            </a:r>
            <a:r>
              <a:rPr lang="nb-NO" baseline="0" dirty="0" smtClean="0"/>
              <a:t> kunne spille flotte pianostykker fra han var 5år gammel, og han skrev musikk fra han var 6år. </a:t>
            </a:r>
          </a:p>
          <a:p>
            <a:r>
              <a:rPr lang="nb-NO" baseline="0" dirty="0" smtClean="0"/>
              <a:t>DET er imponerende det. Dessverre døde han da han var bare 35år gammel, men han rakk å komponere mye vakker musikk som fremdeles spilles over hele verden. </a:t>
            </a:r>
            <a:endParaRPr lang="nb-NO" dirty="0" smtClean="0"/>
          </a:p>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Denne lille gutten i pysjamas er bare 4 år. Kanskje</a:t>
            </a:r>
            <a:r>
              <a:rPr lang="nb-NO" baseline="0" dirty="0" smtClean="0"/>
              <a:t> han er tipp, tipp, tipp oldebarnet til Mozart? </a:t>
            </a:r>
            <a:endParaRPr lang="nb-NO" dirty="0" smtClean="0"/>
          </a:p>
          <a:p>
            <a:endParaRPr lang="nb-NO" dirty="0" smtClean="0"/>
          </a:p>
          <a:p>
            <a:r>
              <a:rPr lang="nb-NO" dirty="0" smtClean="0"/>
              <a:t>https://www.youtube.com/watch?v=omuYi2Vhgjo</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Når en skal lære å</a:t>
            </a:r>
            <a:r>
              <a:rPr lang="nb-NO" baseline="0" dirty="0" smtClean="0"/>
              <a:t> lese, må en først lære seg bokstavene. Når en kan noen bokstaver, kan en sette dem sammen til ord. Etterpå til setninger, og så til hele fortellinger. Akkurat slik er det med musikk også. Da heter det NOTER i stedet for bokstaver. Her ser du et eksempel på noen lette noter. Her skal en bare spille med høyre hånden på pianoet. </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er det noter på noen linjer</a:t>
            </a:r>
            <a:r>
              <a:rPr lang="nb-NO" baseline="0" dirty="0" smtClean="0"/>
              <a:t> oppe, og noen andre linjer nede. </a:t>
            </a:r>
          </a:p>
          <a:p>
            <a:r>
              <a:rPr lang="nb-NO" baseline="0" dirty="0" smtClean="0"/>
              <a:t>De notene OPPE skal spilles med høyre hånd. De NEDE skal spilles med venstre. </a:t>
            </a:r>
          </a:p>
          <a:p>
            <a:r>
              <a:rPr lang="nb-NO" baseline="0" dirty="0" smtClean="0"/>
              <a:t>Nå begynner det å bli litt mer vanskelig.</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Så blir det vanskeligere og vanskeligere</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er</a:t>
            </a:r>
            <a:r>
              <a:rPr lang="nb-NO" baseline="0" dirty="0" smtClean="0"/>
              <a:t> ikke bare de som levde for lenge siden som var flinke til å lage vakker musikk. Richard </a:t>
            </a:r>
            <a:r>
              <a:rPr lang="nb-NO" baseline="0" dirty="0" err="1" smtClean="0"/>
              <a:t>Claydermann</a:t>
            </a:r>
            <a:r>
              <a:rPr lang="nb-NO" baseline="0" dirty="0" smtClean="0"/>
              <a:t> ble født i 1953 i Paris, og lever enda. </a:t>
            </a:r>
            <a:endParaRPr lang="nb-NO" sz="1200" b="0" i="0" kern="1200" dirty="0" smtClean="0">
              <a:solidFill>
                <a:schemeClr val="tx1"/>
              </a:solidFill>
              <a:latin typeface="+mn-lt"/>
              <a:ea typeface="+mn-ea"/>
              <a:cs typeface="+mn-cs"/>
            </a:endParaRPr>
          </a:p>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Et av stykkene hans skal du få høre nå. Det blir spilt sammen med et orkester som reiser rundt i hele verden og spiller. Det blir dirigert av </a:t>
            </a:r>
            <a:r>
              <a:rPr lang="nb-NO" sz="1200" b="0" i="0" kern="1200" dirty="0" smtClean="0">
                <a:solidFill>
                  <a:schemeClr val="tx1"/>
                </a:solidFill>
                <a:latin typeface="+mn-lt"/>
                <a:ea typeface="+mn-ea"/>
                <a:cs typeface="+mn-cs"/>
              </a:rPr>
              <a:t>André </a:t>
            </a:r>
            <a:r>
              <a:rPr lang="nb-NO" sz="1200" b="0" i="0" kern="1200" dirty="0" err="1" smtClean="0">
                <a:solidFill>
                  <a:schemeClr val="tx1"/>
                </a:solidFill>
                <a:latin typeface="+mn-lt"/>
                <a:ea typeface="+mn-ea"/>
                <a:cs typeface="+mn-cs"/>
              </a:rPr>
              <a:t>Rieu</a:t>
            </a:r>
            <a:r>
              <a:rPr lang="nb-NO" sz="1200" b="0" i="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latin typeface="+mn-lt"/>
                <a:ea typeface="+mn-ea"/>
                <a:cs typeface="+mn-cs"/>
              </a:rPr>
              <a:t>Legg merke til: Klærne orkesteret har på seg. Hvor mange tror du det er som er på konserten? </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smtClean="0">
              <a:solidFill>
                <a:schemeClr val="tx1"/>
              </a:solidFill>
              <a:latin typeface="+mn-lt"/>
              <a:ea typeface="+mn-ea"/>
              <a:cs typeface="+mn-cs"/>
            </a:endParaRPr>
          </a:p>
          <a:p>
            <a:r>
              <a:rPr lang="nb-NO" dirty="0" smtClean="0"/>
              <a:t>https://www.youtube.com/watch?v=qMuKw1NYpjs</a:t>
            </a:r>
          </a:p>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Jeg</a:t>
            </a:r>
            <a:r>
              <a:rPr lang="nb-NO" baseline="0" dirty="0" smtClean="0"/>
              <a:t> har lagt ved noen sanger. Her kan en bruke de som passer best. </a:t>
            </a:r>
            <a:endParaRPr lang="nb-NO" dirty="0" smtClean="0"/>
          </a:p>
          <a:p>
            <a:endParaRPr lang="nb-NO" dirty="0" smtClean="0"/>
          </a:p>
          <a:p>
            <a:r>
              <a:rPr lang="nb-NO" dirty="0" err="1" smtClean="0">
                <a:hlinkClick r:id="rId3"/>
              </a:rPr>
              <a:t>Rapunsel</a:t>
            </a:r>
            <a:r>
              <a:rPr lang="nb-NO" dirty="0" smtClean="0">
                <a:hlinkClick r:id="rId3"/>
              </a:rPr>
              <a:t> synger: Jeg har en drøm | To på Rømmen | </a:t>
            </a:r>
            <a:r>
              <a:rPr lang="nb-NO" dirty="0" err="1" smtClean="0">
                <a:hlinkClick r:id="rId3"/>
              </a:rPr>
              <a:t>Disneyklassiker</a:t>
            </a:r>
            <a:r>
              <a:rPr lang="nb-NO" dirty="0" smtClean="0">
                <a:hlinkClick r:id="rId3"/>
              </a:rPr>
              <a:t> Norge - </a:t>
            </a:r>
            <a:r>
              <a:rPr lang="nb-NO" dirty="0" err="1" smtClean="0">
                <a:hlinkClick r:id="rId3"/>
              </a:rPr>
              <a:t>YouTube</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Hvem kan seile foruten vind – sunget på norsk, men med engelsk tekst. Dette var likevel den beste jeg fant med pianomusikk til. </a:t>
            </a:r>
          </a:p>
          <a:p>
            <a:endParaRPr lang="nb-NO" dirty="0" smtClean="0"/>
          </a:p>
          <a:p>
            <a:r>
              <a:rPr lang="en-US" dirty="0" smtClean="0">
                <a:hlinkClick r:id="rId3"/>
              </a:rPr>
              <a:t>Who can sail without the wind?... – YouTube</a:t>
            </a:r>
            <a:endParaRPr lang="en-US" dirty="0" smtClean="0"/>
          </a:p>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Piano og sang hører sammen </a:t>
            </a:r>
            <a:r>
              <a:rPr lang="nb-NO" dirty="0" smtClean="0">
                <a:sym typeface="Wingdings" pitchFamily="2" charset="2"/>
              </a:rPr>
              <a:t> Bli med og</a:t>
            </a:r>
            <a:r>
              <a:rPr lang="nb-NO" baseline="0" dirty="0" smtClean="0">
                <a:sym typeface="Wingdings" pitchFamily="2" charset="2"/>
              </a:rPr>
              <a:t> syng</a:t>
            </a:r>
            <a:endParaRPr lang="nb-NO" dirty="0" smtClean="0"/>
          </a:p>
          <a:p>
            <a:endParaRPr lang="nb-NO" dirty="0" smtClean="0"/>
          </a:p>
          <a:p>
            <a:r>
              <a:rPr lang="nb-NO" dirty="0" smtClean="0"/>
              <a:t>https://www.youtube.com/watch?v=R3lh_m4_R7A</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a:t>
            </a:r>
            <a:r>
              <a:rPr lang="nb-NO" dirty="0" err="1" smtClean="0"/>
              <a:t>Madeline</a:t>
            </a:r>
            <a:r>
              <a:rPr lang="nb-NO" dirty="0" smtClean="0"/>
              <a:t> Stuart – </a:t>
            </a:r>
            <a:r>
              <a:rPr lang="nb-NO" dirty="0" err="1" smtClean="0"/>
              <a:t>bildet-</a:t>
            </a:r>
            <a:r>
              <a:rPr lang="nb-NO" dirty="0" smtClean="0"/>
              <a:t> har Downs syndrom. Hennes</a:t>
            </a:r>
            <a:r>
              <a:rPr lang="nb-NO" baseline="0" dirty="0" smtClean="0"/>
              <a:t> store drøm var å bli modell, - noe hun også har blitt.)</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err="1" smtClean="0"/>
              <a:t>Hayato</a:t>
            </a:r>
            <a:r>
              <a:rPr lang="nb-NO" dirty="0" smtClean="0"/>
              <a:t> er en mester i å gjøre noe enkelt veldig komplisert. Kan du sangen ”</a:t>
            </a:r>
            <a:r>
              <a:rPr lang="nb-NO" sz="1200" b="0" i="0" kern="1200" dirty="0" smtClean="0">
                <a:solidFill>
                  <a:schemeClr val="tx1"/>
                </a:solidFill>
                <a:effectLst/>
                <a:latin typeface="+mn-lt"/>
                <a:ea typeface="+mn-ea"/>
                <a:cs typeface="+mn-cs"/>
              </a:rPr>
              <a:t> </a:t>
            </a:r>
            <a:r>
              <a:rPr lang="nb-NO" sz="1200" b="0" i="0" kern="1200" dirty="0" err="1" smtClean="0">
                <a:solidFill>
                  <a:schemeClr val="tx1"/>
                </a:solidFill>
                <a:effectLst/>
                <a:latin typeface="+mn-lt"/>
                <a:ea typeface="+mn-ea"/>
                <a:cs typeface="+mn-cs"/>
              </a:rPr>
              <a:t>Twinkle</a:t>
            </a:r>
            <a:r>
              <a:rPr lang="nb-NO" sz="1200" b="0" i="0" kern="1200" dirty="0" smtClean="0">
                <a:solidFill>
                  <a:schemeClr val="tx1"/>
                </a:solidFill>
                <a:effectLst/>
                <a:latin typeface="+mn-lt"/>
                <a:ea typeface="+mn-ea"/>
                <a:cs typeface="+mn-cs"/>
              </a:rPr>
              <a:t> </a:t>
            </a:r>
            <a:r>
              <a:rPr lang="nb-NO" sz="1200" b="0" i="0" kern="1200" dirty="0" err="1" smtClean="0">
                <a:solidFill>
                  <a:schemeClr val="tx1"/>
                </a:solidFill>
                <a:effectLst/>
                <a:latin typeface="+mn-lt"/>
                <a:ea typeface="+mn-ea"/>
                <a:cs typeface="+mn-cs"/>
              </a:rPr>
              <a:t>Twinkle</a:t>
            </a:r>
            <a:r>
              <a:rPr lang="nb-NO" sz="1200" b="0" i="0" kern="1200" dirty="0" smtClean="0">
                <a:solidFill>
                  <a:schemeClr val="tx1"/>
                </a:solidFill>
                <a:effectLst/>
                <a:latin typeface="+mn-lt"/>
                <a:ea typeface="+mn-ea"/>
                <a:cs typeface="+mn-cs"/>
              </a:rPr>
              <a:t> Little Star</a:t>
            </a:r>
            <a:r>
              <a:rPr lang="nb-NO" baseline="0" dirty="0" smtClean="0"/>
              <a:t>?” Den er vel ikke så vanskelig, - eller…. </a:t>
            </a:r>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(Denne er virkelig </a:t>
            </a:r>
            <a:r>
              <a:rPr lang="nb-NO" baseline="0" dirty="0" err="1" smtClean="0"/>
              <a:t>facinerende</a:t>
            </a:r>
            <a:r>
              <a:rPr lang="nb-NO" baseline="0" dirty="0" smtClean="0"/>
              <a:t> å høre!?</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hlinkClick r:id="rId3"/>
              </a:rPr>
              <a:t>7 </a:t>
            </a:r>
            <a:r>
              <a:rPr lang="nb-NO" dirty="0" err="1" smtClean="0">
                <a:hlinkClick r:id="rId3"/>
              </a:rPr>
              <a:t>levels</a:t>
            </a:r>
            <a:r>
              <a:rPr lang="nb-NO" dirty="0" smtClean="0">
                <a:hlinkClick r:id="rId3"/>
              </a:rPr>
              <a:t> </a:t>
            </a:r>
            <a:r>
              <a:rPr lang="nb-NO" dirty="0" err="1" smtClean="0">
                <a:hlinkClick r:id="rId3"/>
              </a:rPr>
              <a:t>of</a:t>
            </a:r>
            <a:r>
              <a:rPr lang="nb-NO" dirty="0" smtClean="0">
                <a:hlinkClick r:id="rId3"/>
              </a:rPr>
              <a:t> "</a:t>
            </a:r>
            <a:r>
              <a:rPr lang="nb-NO" dirty="0" err="1" smtClean="0">
                <a:hlinkClick r:id="rId3"/>
              </a:rPr>
              <a:t>Twinkle</a:t>
            </a:r>
            <a:r>
              <a:rPr lang="nb-NO" dirty="0" smtClean="0">
                <a:hlinkClick r:id="rId3"/>
              </a:rPr>
              <a:t> </a:t>
            </a:r>
            <a:r>
              <a:rPr lang="nb-NO" dirty="0" err="1" smtClean="0">
                <a:hlinkClick r:id="rId3"/>
              </a:rPr>
              <a:t>Twinkle</a:t>
            </a:r>
            <a:r>
              <a:rPr lang="nb-NO" dirty="0" smtClean="0">
                <a:hlinkClick r:id="rId3"/>
              </a:rPr>
              <a:t> Little Star"（</a:t>
            </a:r>
            <a:r>
              <a:rPr lang="ja-JP" altLang="nb-NO" dirty="0" smtClean="0">
                <a:hlinkClick r:id="rId3"/>
              </a:rPr>
              <a:t>きらきら星変奏曲） </a:t>
            </a:r>
            <a:r>
              <a:rPr lang="nb-NO" altLang="ja-JP" dirty="0" smtClean="0">
                <a:hlinkClick r:id="rId3"/>
              </a:rPr>
              <a:t>- </a:t>
            </a:r>
            <a:r>
              <a:rPr lang="nb-NO" dirty="0" err="1" smtClean="0">
                <a:hlinkClick r:id="rId3"/>
              </a:rPr>
              <a:t>YouTube</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Happy Birthday To Everyone (Variations in all 12 major keys) - YouTube</a:t>
            </a:r>
            <a:endParaRPr lang="nb-NO" baseline="0" dirty="0" smtClean="0"/>
          </a:p>
          <a:p>
            <a:endParaRPr lang="nb-NO" dirty="0"/>
          </a:p>
        </p:txBody>
      </p:sp>
      <p:sp>
        <p:nvSpPr>
          <p:cNvPr id="4" name="Plassholder for topptekst 3"/>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Nå skal dere få høre et gøyalt pianodikt. </a:t>
            </a:r>
          </a:p>
          <a:p>
            <a:endParaRPr lang="nb-NO" dirty="0" smtClean="0"/>
          </a:p>
          <a:p>
            <a:r>
              <a:rPr lang="nb-NO" dirty="0" smtClean="0"/>
              <a:t>(Det</a:t>
            </a:r>
            <a:r>
              <a:rPr lang="nb-NO" baseline="0" dirty="0" smtClean="0"/>
              <a:t> er egentlig en sang jeg hørte for mange år siden. Jeg husker ikke teksten, bare at den handlet om piano, - så her har jeg diktet fritt selv. Det er melodi til, men vet ikke om jeg får lagt inn den på en måte. ) </a:t>
            </a:r>
          </a:p>
          <a:p>
            <a:endParaRPr lang="nb-NO" baseline="0" dirty="0" smtClean="0"/>
          </a:p>
          <a:p>
            <a:r>
              <a:rPr lang="nb-NO" baseline="0" dirty="0" smtClean="0"/>
              <a:t>Dersom det er tid igjen, kan elevene få i oppgave å lage tegninger til diktet. </a:t>
            </a:r>
          </a:p>
          <a:p>
            <a:endParaRPr lang="nb-NO" baseline="0" dirty="0" smtClean="0"/>
          </a:p>
          <a:p>
            <a:r>
              <a:rPr lang="nb-NO" baseline="0" dirty="0" smtClean="0"/>
              <a:t>Eller at dere lager egne vers etter malen:</a:t>
            </a:r>
          </a:p>
          <a:p>
            <a:r>
              <a:rPr lang="nb-NO" baseline="0" dirty="0" smtClean="0"/>
              <a:t>Det du tror er en/et (ord på to stavelser)</a:t>
            </a:r>
          </a:p>
          <a:p>
            <a:r>
              <a:rPr lang="nb-NO" baseline="0" dirty="0" smtClean="0"/>
              <a:t>Som… (rimord 1)</a:t>
            </a:r>
          </a:p>
          <a:p>
            <a:r>
              <a:rPr lang="nb-NO" baseline="0" dirty="0" smtClean="0"/>
              <a:t>Det er bare mitt piano </a:t>
            </a:r>
          </a:p>
          <a:p>
            <a:r>
              <a:rPr lang="nb-NO" baseline="0" dirty="0" smtClean="0"/>
              <a:t>Som…. (rimord 2)</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Tror</a:t>
            </a:r>
            <a:r>
              <a:rPr lang="en-US" dirty="0" smtClean="0"/>
              <a:t> du </a:t>
            </a:r>
            <a:r>
              <a:rPr lang="en-US" dirty="0" err="1" smtClean="0"/>
              <a:t>disse</a:t>
            </a:r>
            <a:r>
              <a:rPr lang="en-US" dirty="0" smtClean="0"/>
              <a:t> fire </a:t>
            </a:r>
            <a:r>
              <a:rPr lang="en-US" dirty="0" err="1" smtClean="0"/>
              <a:t>mennene</a:t>
            </a:r>
            <a:r>
              <a:rPr lang="en-US" dirty="0" smtClean="0"/>
              <a:t> </a:t>
            </a:r>
            <a:r>
              <a:rPr lang="en-US" dirty="0" err="1" smtClean="0"/>
              <a:t>leker</a:t>
            </a:r>
            <a:r>
              <a:rPr lang="en-US" dirty="0" smtClean="0"/>
              <a:t> med tog? </a:t>
            </a:r>
            <a:r>
              <a:rPr lang="en-US" dirty="0" err="1" smtClean="0"/>
              <a:t>Det</a:t>
            </a:r>
            <a:r>
              <a:rPr lang="en-US" dirty="0" smtClean="0"/>
              <a:t> </a:t>
            </a:r>
            <a:r>
              <a:rPr lang="en-US" dirty="0" err="1" smtClean="0"/>
              <a:t>er</a:t>
            </a:r>
            <a:r>
              <a:rPr lang="en-US" dirty="0" smtClean="0"/>
              <a:t> et </a:t>
            </a:r>
            <a:r>
              <a:rPr lang="en-US" dirty="0" err="1" smtClean="0"/>
              <a:t>flott</a:t>
            </a:r>
            <a:r>
              <a:rPr lang="en-US" dirty="0" smtClean="0"/>
              <a:t> tog,</a:t>
            </a:r>
            <a:r>
              <a:rPr lang="en-US" baseline="0" dirty="0" smtClean="0"/>
              <a:t> </a:t>
            </a:r>
            <a:r>
              <a:rPr lang="en-US" baseline="0" dirty="0" err="1" smtClean="0"/>
              <a:t>og</a:t>
            </a:r>
            <a:r>
              <a:rPr lang="en-US" baseline="0" dirty="0" smtClean="0"/>
              <a:t> </a:t>
            </a:r>
            <a:r>
              <a:rPr lang="en-US" baseline="0" dirty="0" err="1" smtClean="0"/>
              <a:t>det</a:t>
            </a:r>
            <a:r>
              <a:rPr lang="en-US" baseline="0" dirty="0" smtClean="0"/>
              <a:t> </a:t>
            </a:r>
            <a:r>
              <a:rPr lang="en-US" baseline="0" dirty="0" err="1" smtClean="0"/>
              <a:t>ville</a:t>
            </a:r>
            <a:r>
              <a:rPr lang="en-US" baseline="0" dirty="0" smtClean="0"/>
              <a:t> </a:t>
            </a:r>
            <a:r>
              <a:rPr lang="en-US" baseline="0" dirty="0" err="1" smtClean="0"/>
              <a:t>sikkert</a:t>
            </a:r>
            <a:r>
              <a:rPr lang="en-US" baseline="0" dirty="0" smtClean="0"/>
              <a:t> </a:t>
            </a:r>
            <a:r>
              <a:rPr lang="en-US" baseline="0" dirty="0" err="1" smtClean="0"/>
              <a:t>vært</a:t>
            </a:r>
            <a:r>
              <a:rPr lang="en-US" baseline="0" dirty="0" smtClean="0"/>
              <a:t> </a:t>
            </a:r>
            <a:r>
              <a:rPr lang="en-US" baseline="0" dirty="0" err="1" smtClean="0"/>
              <a:t>skikkelig</a:t>
            </a:r>
            <a:r>
              <a:rPr lang="en-US" baseline="0" dirty="0" smtClean="0"/>
              <a:t> </a:t>
            </a:r>
            <a:r>
              <a:rPr lang="en-US" baseline="0" dirty="0" err="1" smtClean="0"/>
              <a:t>gøy</a:t>
            </a:r>
            <a:r>
              <a:rPr lang="en-US" baseline="0" dirty="0" smtClean="0"/>
              <a:t> å </a:t>
            </a:r>
            <a:r>
              <a:rPr lang="en-US" baseline="0" dirty="0" err="1" smtClean="0"/>
              <a:t>leke</a:t>
            </a:r>
            <a:r>
              <a:rPr lang="en-US" baseline="0" dirty="0" smtClean="0"/>
              <a:t> med </a:t>
            </a:r>
            <a:r>
              <a:rPr lang="en-US" baseline="0" dirty="0" err="1" smtClean="0"/>
              <a:t>det</a:t>
            </a:r>
            <a:r>
              <a:rPr lang="en-US" baseline="0" dirty="0" smtClean="0"/>
              <a:t>, </a:t>
            </a:r>
            <a:r>
              <a:rPr lang="en-US" baseline="0" dirty="0" err="1" smtClean="0"/>
              <a:t>og</a:t>
            </a:r>
            <a:r>
              <a:rPr lang="en-US" baseline="0" dirty="0" smtClean="0"/>
              <a:t> </a:t>
            </a:r>
            <a:r>
              <a:rPr lang="en-US" baseline="0" dirty="0" err="1" smtClean="0"/>
              <a:t>kan</a:t>
            </a:r>
            <a:r>
              <a:rPr lang="en-US" baseline="0" dirty="0" smtClean="0"/>
              <a:t> </a:t>
            </a:r>
            <a:r>
              <a:rPr lang="en-US" baseline="0" dirty="0" err="1" smtClean="0"/>
              <a:t>hende</a:t>
            </a:r>
            <a:r>
              <a:rPr lang="en-US" baseline="0" dirty="0" smtClean="0"/>
              <a:t> de </a:t>
            </a:r>
            <a:r>
              <a:rPr lang="en-US" baseline="0" dirty="0" err="1" smtClean="0"/>
              <a:t>gjør</a:t>
            </a:r>
            <a:r>
              <a:rPr lang="en-US" baseline="0" dirty="0" smtClean="0"/>
              <a:t> </a:t>
            </a:r>
            <a:r>
              <a:rPr lang="en-US" baseline="0" dirty="0" err="1" smtClean="0"/>
              <a:t>det</a:t>
            </a:r>
            <a:r>
              <a:rPr lang="en-US" baseline="0" dirty="0" smtClean="0"/>
              <a:t> </a:t>
            </a:r>
            <a:r>
              <a:rPr lang="en-US" baseline="0" dirty="0" err="1" smtClean="0"/>
              <a:t>også</a:t>
            </a:r>
            <a:r>
              <a:rPr lang="en-US" baseline="0" dirty="0" smtClean="0"/>
              <a:t>. </a:t>
            </a:r>
            <a:r>
              <a:rPr lang="en-US" dirty="0" smtClean="0"/>
              <a:t>Men </a:t>
            </a:r>
            <a:r>
              <a:rPr lang="en-US" dirty="0" err="1" smtClean="0"/>
              <a:t>nå</a:t>
            </a:r>
            <a:r>
              <a:rPr lang="en-US" dirty="0" smtClean="0"/>
              <a:t> </a:t>
            </a:r>
            <a:r>
              <a:rPr lang="en-US" dirty="0" err="1" smtClean="0"/>
              <a:t>skal</a:t>
            </a:r>
            <a:r>
              <a:rPr lang="en-US" dirty="0" smtClean="0"/>
              <a:t> vi se </a:t>
            </a:r>
            <a:r>
              <a:rPr lang="en-US" dirty="0" err="1" smtClean="0"/>
              <a:t>nærmere</a:t>
            </a:r>
            <a:r>
              <a:rPr lang="en-US" dirty="0" smtClean="0"/>
              <a:t> </a:t>
            </a:r>
            <a:r>
              <a:rPr lang="en-US" dirty="0" err="1" smtClean="0"/>
              <a:t>på</a:t>
            </a:r>
            <a:r>
              <a:rPr lang="en-US" dirty="0" smtClean="0"/>
              <a:t> </a:t>
            </a:r>
            <a:r>
              <a:rPr lang="en-US" dirty="0" err="1" smtClean="0"/>
              <a:t>det</a:t>
            </a:r>
            <a:r>
              <a:rPr lang="en-US" baseline="0" dirty="0" smtClean="0"/>
              <a:t> </a:t>
            </a:r>
            <a:r>
              <a:rPr lang="en-US" baseline="0" dirty="0" err="1" smtClean="0"/>
              <a:t>som</a:t>
            </a:r>
            <a:r>
              <a:rPr lang="en-US" baseline="0" dirty="0" smtClean="0"/>
              <a:t> </a:t>
            </a:r>
            <a:r>
              <a:rPr lang="en-US" baseline="0" dirty="0" err="1" smtClean="0"/>
              <a:t>er</a:t>
            </a:r>
            <a:r>
              <a:rPr lang="en-US" baseline="0" dirty="0" smtClean="0"/>
              <a:t> </a:t>
            </a:r>
            <a:r>
              <a:rPr lang="en-US" baseline="0" dirty="0" err="1" smtClean="0"/>
              <a:t>bak</a:t>
            </a:r>
            <a:r>
              <a:rPr lang="en-US" baseline="0" dirty="0" smtClean="0"/>
              <a:t> </a:t>
            </a:r>
            <a:r>
              <a:rPr lang="en-US" baseline="0" dirty="0" err="1" smtClean="0"/>
              <a:t>ryggen</a:t>
            </a:r>
            <a:r>
              <a:rPr lang="en-US" baseline="0" dirty="0" smtClean="0"/>
              <a:t> </a:t>
            </a:r>
            <a:r>
              <a:rPr lang="en-US" baseline="0" dirty="0" err="1" smtClean="0"/>
              <a:t>deres</a:t>
            </a:r>
            <a:r>
              <a:rPr lang="en-US" baseline="0" dirty="0" smtClean="0"/>
              <a:t>. Ser du den store </a:t>
            </a:r>
            <a:r>
              <a:rPr lang="en-US" baseline="0" dirty="0" err="1" smtClean="0"/>
              <a:t>pakken</a:t>
            </a:r>
            <a:r>
              <a:rPr lang="en-US" baseline="0" dirty="0" smtClean="0"/>
              <a:t>. Kan du </a:t>
            </a:r>
            <a:r>
              <a:rPr lang="en-US" baseline="0" dirty="0" err="1" smtClean="0"/>
              <a:t>gjette</a:t>
            </a:r>
            <a:r>
              <a:rPr lang="en-US" baseline="0" dirty="0" smtClean="0"/>
              <a:t> </a:t>
            </a:r>
            <a:r>
              <a:rPr lang="en-US" baseline="0" dirty="0" err="1" smtClean="0"/>
              <a:t>hva</a:t>
            </a:r>
            <a:r>
              <a:rPr lang="en-US" baseline="0" dirty="0" smtClean="0"/>
              <a:t> </a:t>
            </a:r>
            <a:r>
              <a:rPr lang="en-US" baseline="0" dirty="0" err="1" smtClean="0"/>
              <a:t>som</a:t>
            </a:r>
            <a:r>
              <a:rPr lang="en-US" baseline="0" dirty="0" smtClean="0"/>
              <a:t> </a:t>
            </a:r>
            <a:r>
              <a:rPr lang="en-US" baseline="0" dirty="0" err="1" smtClean="0"/>
              <a:t>er</a:t>
            </a:r>
            <a:r>
              <a:rPr lang="en-US" baseline="0" dirty="0" smtClean="0"/>
              <a:t> </a:t>
            </a:r>
            <a:r>
              <a:rPr lang="en-US" baseline="0" dirty="0" err="1" smtClean="0"/>
              <a:t>inni</a:t>
            </a:r>
            <a:r>
              <a:rPr lang="en-US" baseline="0" dirty="0" smtClean="0"/>
              <a:t> den? </a:t>
            </a:r>
            <a:r>
              <a:rPr lang="en-US" baseline="0" dirty="0" err="1" smtClean="0"/>
              <a:t>Nå</a:t>
            </a:r>
            <a:r>
              <a:rPr lang="en-US" baseline="0" dirty="0" smtClean="0"/>
              <a:t> </a:t>
            </a:r>
            <a:r>
              <a:rPr lang="en-US" baseline="0" dirty="0" err="1" smtClean="0"/>
              <a:t>skal</a:t>
            </a:r>
            <a:r>
              <a:rPr lang="en-US" baseline="0" dirty="0" smtClean="0"/>
              <a:t> du </a:t>
            </a:r>
            <a:r>
              <a:rPr lang="en-US" baseline="0" dirty="0" err="1" smtClean="0"/>
              <a:t>få</a:t>
            </a:r>
            <a:r>
              <a:rPr lang="en-US" baseline="0" dirty="0" smtClean="0"/>
              <a:t> se en video </a:t>
            </a:r>
            <a:r>
              <a:rPr lang="en-US" baseline="0" dirty="0" err="1" smtClean="0"/>
              <a:t>der</a:t>
            </a:r>
            <a:r>
              <a:rPr lang="en-US" baseline="0" dirty="0" smtClean="0"/>
              <a:t> de </a:t>
            </a:r>
            <a:r>
              <a:rPr lang="en-US" baseline="0" dirty="0" err="1" smtClean="0"/>
              <a:t>åpner</a:t>
            </a:r>
            <a:r>
              <a:rPr lang="en-US" baseline="0" dirty="0" smtClean="0"/>
              <a:t> </a:t>
            </a:r>
            <a:r>
              <a:rPr lang="en-US" baseline="0" dirty="0" err="1" smtClean="0"/>
              <a:t>gaven</a:t>
            </a:r>
            <a:r>
              <a:rPr lang="en-US" baseline="0" dirty="0" smtClean="0"/>
              <a:t>, </a:t>
            </a:r>
            <a:r>
              <a:rPr lang="en-US" baseline="0" dirty="0" err="1" smtClean="0"/>
              <a:t>og</a:t>
            </a:r>
            <a:r>
              <a:rPr lang="en-US" baseline="0" dirty="0" smtClean="0"/>
              <a:t> </a:t>
            </a:r>
            <a:r>
              <a:rPr lang="en-US" baseline="0" dirty="0" err="1" smtClean="0"/>
              <a:t>i</a:t>
            </a:r>
            <a:r>
              <a:rPr lang="en-US" baseline="0" dirty="0" smtClean="0"/>
              <a:t> ca </a:t>
            </a:r>
            <a:r>
              <a:rPr lang="en-US" baseline="0" dirty="0" err="1" smtClean="0"/>
              <a:t>tre</a:t>
            </a:r>
            <a:r>
              <a:rPr lang="en-US" baseline="0" dirty="0" smtClean="0"/>
              <a:t> </a:t>
            </a:r>
            <a:r>
              <a:rPr lang="en-US" baseline="0" dirty="0" err="1" smtClean="0"/>
              <a:t>minutt</a:t>
            </a:r>
            <a:r>
              <a:rPr lang="en-US" baseline="0" dirty="0" smtClean="0"/>
              <a:t> </a:t>
            </a:r>
            <a:r>
              <a:rPr lang="en-US" baseline="0" dirty="0" err="1" smtClean="0"/>
              <a:t>skal</a:t>
            </a:r>
            <a:r>
              <a:rPr lang="en-US" baseline="0" dirty="0" smtClean="0"/>
              <a:t> du </a:t>
            </a:r>
            <a:r>
              <a:rPr lang="en-US" baseline="0" dirty="0" err="1" smtClean="0"/>
              <a:t>få</a:t>
            </a:r>
            <a:r>
              <a:rPr lang="en-US" baseline="0" dirty="0" smtClean="0"/>
              <a:t> se </a:t>
            </a:r>
            <a:r>
              <a:rPr lang="en-US" baseline="0" dirty="0" err="1" smtClean="0"/>
              <a:t>hva</a:t>
            </a:r>
            <a:r>
              <a:rPr lang="en-US" baseline="0" dirty="0" smtClean="0"/>
              <a:t> de </a:t>
            </a:r>
            <a:r>
              <a:rPr lang="en-US" baseline="0" dirty="0" err="1" smtClean="0"/>
              <a:t>gjør</a:t>
            </a:r>
            <a:r>
              <a:rPr lang="en-US" baseline="0" dirty="0" smtClean="0"/>
              <a:t> med den.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Før</a:t>
            </a:r>
            <a:r>
              <a:rPr lang="en-US" baseline="0" dirty="0" smtClean="0"/>
              <a:t> du starter </a:t>
            </a:r>
            <a:r>
              <a:rPr lang="en-US" baseline="0" dirty="0" err="1" smtClean="0"/>
              <a:t>filmen</a:t>
            </a:r>
            <a:r>
              <a:rPr lang="en-US" baseline="0" dirty="0" smtClean="0"/>
              <a:t>, </a:t>
            </a:r>
            <a:r>
              <a:rPr lang="en-US" baseline="0" dirty="0" err="1" smtClean="0"/>
              <a:t>kan</a:t>
            </a:r>
            <a:r>
              <a:rPr lang="en-US" baseline="0" dirty="0" smtClean="0"/>
              <a:t> du </a:t>
            </a:r>
            <a:r>
              <a:rPr lang="en-US" baseline="0" dirty="0" err="1" smtClean="0"/>
              <a:t>gi</a:t>
            </a:r>
            <a:r>
              <a:rPr lang="en-US" baseline="0" dirty="0" smtClean="0"/>
              <a:t> </a:t>
            </a:r>
            <a:r>
              <a:rPr lang="en-US" baseline="0" dirty="0" err="1" smtClean="0"/>
              <a:t>elevene</a:t>
            </a:r>
            <a:r>
              <a:rPr lang="en-US" baseline="0" dirty="0" smtClean="0"/>
              <a:t> </a:t>
            </a:r>
            <a:r>
              <a:rPr lang="en-US" baseline="0" dirty="0" err="1" smtClean="0"/>
              <a:t>spørsmål</a:t>
            </a:r>
            <a:r>
              <a:rPr lang="en-US" baseline="0" dirty="0" smtClean="0"/>
              <a:t> </a:t>
            </a:r>
            <a:r>
              <a:rPr lang="en-US" baseline="0" dirty="0" err="1" smtClean="0"/>
              <a:t>til</a:t>
            </a:r>
            <a:r>
              <a:rPr lang="en-US" baseline="0" dirty="0" smtClean="0"/>
              <a:t> ting de </a:t>
            </a:r>
            <a:r>
              <a:rPr lang="en-US" baseline="0" dirty="0" err="1" smtClean="0"/>
              <a:t>kan</a:t>
            </a:r>
            <a:r>
              <a:rPr lang="en-US" baseline="0" dirty="0" smtClean="0"/>
              <a:t> </a:t>
            </a:r>
            <a:r>
              <a:rPr lang="en-US" baseline="0" dirty="0" err="1" smtClean="0"/>
              <a:t>følge</a:t>
            </a:r>
            <a:r>
              <a:rPr lang="en-US" baseline="0" dirty="0" smtClean="0"/>
              <a:t> med </a:t>
            </a:r>
            <a:r>
              <a:rPr lang="en-US" baseline="0" dirty="0" err="1" smtClean="0"/>
              <a:t>på</a:t>
            </a:r>
            <a:r>
              <a:rPr lang="en-US" baseline="0" dirty="0" smtClean="0"/>
              <a:t> </a:t>
            </a:r>
            <a:r>
              <a:rPr lang="en-US" baseline="0" dirty="0" err="1" smtClean="0"/>
              <a:t>undervegs</a:t>
            </a:r>
            <a:r>
              <a:rPr lang="en-US" baseline="0" dirty="0" smtClean="0"/>
              <a:t>. </a:t>
            </a:r>
            <a:r>
              <a:rPr lang="en-US" baseline="0" dirty="0" err="1" smtClean="0"/>
              <a:t>Dette</a:t>
            </a:r>
            <a:r>
              <a:rPr lang="en-US" baseline="0" dirty="0" smtClean="0"/>
              <a:t> </a:t>
            </a:r>
            <a:r>
              <a:rPr lang="en-US" baseline="0" dirty="0" err="1" smtClean="0"/>
              <a:t>kan</a:t>
            </a:r>
            <a:r>
              <a:rPr lang="en-US" baseline="0" dirty="0" smtClean="0"/>
              <a:t> </a:t>
            </a:r>
            <a:r>
              <a:rPr lang="en-US" baseline="0" dirty="0" err="1" smtClean="0"/>
              <a:t>være</a:t>
            </a:r>
            <a:r>
              <a:rPr lang="en-US" baseline="0" dirty="0" smtClean="0"/>
              <a:t> </a:t>
            </a:r>
            <a:r>
              <a:rPr lang="en-US" baseline="0" dirty="0" err="1" smtClean="0"/>
              <a:t>spesielt</a:t>
            </a:r>
            <a:r>
              <a:rPr lang="en-US" baseline="0" dirty="0" smtClean="0"/>
              <a:t> </a:t>
            </a:r>
            <a:r>
              <a:rPr lang="en-US" baseline="0" dirty="0" err="1" smtClean="0"/>
              <a:t>nyttig</a:t>
            </a:r>
            <a:r>
              <a:rPr lang="en-US" baseline="0" dirty="0" smtClean="0"/>
              <a:t> </a:t>
            </a:r>
            <a:r>
              <a:rPr lang="en-US" baseline="0" dirty="0" err="1" smtClean="0"/>
              <a:t>om</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elever</a:t>
            </a:r>
            <a:r>
              <a:rPr lang="en-US" baseline="0" dirty="0" smtClean="0"/>
              <a:t> </a:t>
            </a:r>
            <a:r>
              <a:rPr lang="en-US" baseline="0" dirty="0" err="1" smtClean="0"/>
              <a:t>som</a:t>
            </a:r>
            <a:r>
              <a:rPr lang="en-US" baseline="0" dirty="0" smtClean="0"/>
              <a:t> </a:t>
            </a:r>
            <a:r>
              <a:rPr lang="en-US" baseline="0" dirty="0" err="1" smtClean="0"/>
              <a:t>har</a:t>
            </a:r>
            <a:r>
              <a:rPr lang="en-US" baseline="0" dirty="0" smtClean="0"/>
              <a:t> problem med å </a:t>
            </a:r>
            <a:r>
              <a:rPr lang="en-US" baseline="0" dirty="0" err="1" smtClean="0"/>
              <a:t>holde</a:t>
            </a:r>
            <a:r>
              <a:rPr lang="en-US" baseline="0" dirty="0" smtClean="0"/>
              <a:t> </a:t>
            </a:r>
            <a:r>
              <a:rPr lang="en-US" baseline="0" dirty="0" err="1" smtClean="0"/>
              <a:t>fokus</a:t>
            </a:r>
            <a:r>
              <a:rPr lang="en-US" baseline="0" dirty="0" smtClean="0"/>
              <a:t>. </a:t>
            </a:r>
            <a:r>
              <a:rPr lang="en-US" baseline="0" dirty="0" err="1" smtClean="0"/>
              <a:t>Eks</a:t>
            </a:r>
            <a:r>
              <a:rPr lang="en-US" baseline="0" dirty="0" smtClean="0"/>
              <a:t>: </a:t>
            </a:r>
            <a:r>
              <a:rPr lang="en-US" baseline="0" dirty="0" err="1" smtClean="0"/>
              <a:t>Hva</a:t>
            </a:r>
            <a:r>
              <a:rPr lang="en-US" baseline="0" dirty="0" smtClean="0"/>
              <a:t> ser du </a:t>
            </a:r>
            <a:r>
              <a:rPr lang="en-US" baseline="0" dirty="0" err="1" smtClean="0"/>
              <a:t>som</a:t>
            </a:r>
            <a:r>
              <a:rPr lang="en-US" baseline="0" dirty="0" smtClean="0"/>
              <a:t> </a:t>
            </a:r>
            <a:r>
              <a:rPr lang="en-US" baseline="0" dirty="0" err="1" smtClean="0"/>
              <a:t>er</a:t>
            </a:r>
            <a:r>
              <a:rPr lang="en-US" baseline="0" dirty="0" smtClean="0"/>
              <a:t> </a:t>
            </a:r>
            <a:r>
              <a:rPr lang="en-US" baseline="0" dirty="0" err="1" smtClean="0"/>
              <a:t>rødt</a:t>
            </a:r>
            <a:r>
              <a:rPr lang="en-US" baseline="0" dirty="0" smtClean="0"/>
              <a:t> </a:t>
            </a:r>
            <a:r>
              <a:rPr lang="en-US" baseline="0" dirty="0" err="1" smtClean="0"/>
              <a:t>i</a:t>
            </a:r>
            <a:r>
              <a:rPr lang="en-US" baseline="0" dirty="0" smtClean="0"/>
              <a:t> </a:t>
            </a:r>
            <a:r>
              <a:rPr lang="en-US" baseline="0" dirty="0" err="1" smtClean="0"/>
              <a:t>rommet</a:t>
            </a:r>
            <a:r>
              <a:rPr lang="en-US" baseline="0" dirty="0" smtClean="0"/>
              <a:t>? </a:t>
            </a:r>
            <a:r>
              <a:rPr lang="en-US" baseline="0" dirty="0" err="1" smtClean="0"/>
              <a:t>Hva</a:t>
            </a:r>
            <a:r>
              <a:rPr lang="en-US" baseline="0" dirty="0" smtClean="0"/>
              <a:t> </a:t>
            </a:r>
            <a:r>
              <a:rPr lang="en-US" baseline="0" dirty="0" err="1" smtClean="0"/>
              <a:t>er</a:t>
            </a:r>
            <a:r>
              <a:rPr lang="en-US" baseline="0" dirty="0" smtClean="0"/>
              <a:t> </a:t>
            </a:r>
            <a:r>
              <a:rPr lang="en-US" baseline="0" dirty="0" err="1" smtClean="0"/>
              <a:t>grønt</a:t>
            </a:r>
            <a:r>
              <a:rPr lang="en-US" baseline="0" dirty="0" smtClean="0"/>
              <a:t>? </a:t>
            </a:r>
            <a:r>
              <a:rPr lang="en-US" baseline="0" dirty="0" err="1" smtClean="0"/>
              <a:t>Hva</a:t>
            </a:r>
            <a:r>
              <a:rPr lang="en-US" baseline="0" dirty="0" smtClean="0"/>
              <a:t> </a:t>
            </a:r>
            <a:r>
              <a:rPr lang="en-US" baseline="0" dirty="0" err="1" smtClean="0"/>
              <a:t>beveger</a:t>
            </a:r>
            <a:r>
              <a:rPr lang="en-US" baseline="0" dirty="0" smtClean="0"/>
              <a:t> </a:t>
            </a:r>
            <a:r>
              <a:rPr lang="en-US" baseline="0" dirty="0" err="1" smtClean="0"/>
              <a:t>seg</a:t>
            </a:r>
            <a:r>
              <a:rPr lang="en-US" baseline="0" dirty="0" smtClean="0"/>
              <a:t>? </a:t>
            </a:r>
            <a:r>
              <a:rPr lang="en-US" baseline="0" dirty="0" err="1" smtClean="0"/>
              <a:t>O.l</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Nå</a:t>
            </a:r>
            <a:r>
              <a:rPr lang="en-US" baseline="0" dirty="0" smtClean="0"/>
              <a:t> </a:t>
            </a:r>
            <a:r>
              <a:rPr lang="en-US" baseline="0" dirty="0" err="1" smtClean="0"/>
              <a:t>må</a:t>
            </a:r>
            <a:r>
              <a:rPr lang="en-US" baseline="0" dirty="0" smtClean="0"/>
              <a:t> vi </a:t>
            </a:r>
            <a:r>
              <a:rPr lang="en-US" baseline="0" dirty="0" err="1" smtClean="0"/>
              <a:t>alle</a:t>
            </a:r>
            <a:r>
              <a:rPr lang="en-US" baseline="0" dirty="0" smtClean="0"/>
              <a:t> </a:t>
            </a:r>
            <a:r>
              <a:rPr lang="en-US" baseline="0" dirty="0" err="1" smtClean="0"/>
              <a:t>sammen</a:t>
            </a:r>
            <a:r>
              <a:rPr lang="en-US" baseline="0" dirty="0" smtClean="0"/>
              <a:t> ha store </a:t>
            </a:r>
            <a:r>
              <a:rPr lang="en-US" baseline="0" dirty="0" err="1" smtClean="0"/>
              <a:t>ører</a:t>
            </a:r>
            <a:r>
              <a:rPr lang="en-US" baseline="0" dirty="0" smtClean="0"/>
              <a:t> </a:t>
            </a:r>
            <a:r>
              <a:rPr lang="en-US" baseline="0" dirty="0" err="1" smtClean="0"/>
              <a:t>og</a:t>
            </a:r>
            <a:r>
              <a:rPr lang="en-US" baseline="0" dirty="0" smtClean="0"/>
              <a:t> store </a:t>
            </a:r>
            <a:r>
              <a:rPr lang="en-US" baseline="0" dirty="0" err="1" smtClean="0"/>
              <a:t>øyner</a:t>
            </a:r>
            <a:r>
              <a:rPr lang="en-US" baseline="0" dirty="0" smtClean="0"/>
              <a:t> </a:t>
            </a:r>
            <a:r>
              <a:rPr lang="en-US" baseline="0" dirty="0" err="1" smtClean="0"/>
              <a:t>og</a:t>
            </a:r>
            <a:r>
              <a:rPr lang="en-US" baseline="0" dirty="0" smtClean="0"/>
              <a:t> </a:t>
            </a:r>
            <a:r>
              <a:rPr lang="en-US" baseline="0" dirty="0" err="1" smtClean="0"/>
              <a:t>følge</a:t>
            </a:r>
            <a:r>
              <a:rPr lang="en-US" baseline="0" dirty="0" smtClean="0"/>
              <a:t> </a:t>
            </a:r>
            <a:r>
              <a:rPr lang="en-US" baseline="0" dirty="0" err="1" smtClean="0"/>
              <a:t>godt</a:t>
            </a:r>
            <a:r>
              <a:rPr lang="en-US" baseline="0" dirty="0" smtClean="0"/>
              <a:t> med: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Angels We Have Heard on High (Christmas w/ 32 fingers and 8 thumbs) - The Piano Guys – YouTube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Snakk</a:t>
            </a:r>
            <a:r>
              <a:rPr lang="en-US" dirty="0" smtClean="0"/>
              <a:t> </a:t>
            </a:r>
            <a:r>
              <a:rPr lang="en-US" dirty="0" err="1" smtClean="0"/>
              <a:t>litt</a:t>
            </a:r>
            <a:r>
              <a:rPr lang="en-US" dirty="0" smtClean="0"/>
              <a:t> </a:t>
            </a:r>
            <a:r>
              <a:rPr lang="en-US" dirty="0" err="1" smtClean="0"/>
              <a:t>sammen</a:t>
            </a:r>
            <a:r>
              <a:rPr lang="en-US" dirty="0" smtClean="0"/>
              <a:t> </a:t>
            </a:r>
            <a:r>
              <a:rPr lang="en-US" dirty="0" err="1" smtClean="0"/>
              <a:t>om</a:t>
            </a:r>
            <a:r>
              <a:rPr lang="en-US" dirty="0" smtClean="0"/>
              <a:t> </a:t>
            </a:r>
            <a:r>
              <a:rPr lang="en-US" dirty="0" err="1" smtClean="0"/>
              <a:t>det</a:t>
            </a:r>
            <a:r>
              <a:rPr lang="en-US" dirty="0" smtClean="0"/>
              <a:t> </a:t>
            </a:r>
            <a:r>
              <a:rPr lang="en-US" dirty="0" err="1" smtClean="0"/>
              <a:t>dere</a:t>
            </a:r>
            <a:r>
              <a:rPr lang="en-US" dirty="0" smtClean="0"/>
              <a:t> </a:t>
            </a:r>
            <a:r>
              <a:rPr lang="en-US" dirty="0" err="1" smtClean="0"/>
              <a:t>så</a:t>
            </a:r>
            <a:r>
              <a:rPr lang="en-US" dirty="0" smtClean="0"/>
              <a:t> </a:t>
            </a:r>
            <a:r>
              <a:rPr lang="en-US" dirty="0" err="1" smtClean="0"/>
              <a:t>etterpå</a:t>
            </a:r>
            <a:r>
              <a:rPr lang="en-US" dirty="0" smtClean="0"/>
              <a:t>.</a:t>
            </a:r>
            <a:r>
              <a:rPr lang="en-US" baseline="0" dirty="0" smtClean="0"/>
              <a:t> Et tips </a:t>
            </a:r>
            <a:r>
              <a:rPr lang="en-US" baseline="0" dirty="0" err="1" smtClean="0"/>
              <a:t>er</a:t>
            </a:r>
            <a:r>
              <a:rPr lang="en-US" baseline="0" dirty="0" smtClean="0"/>
              <a:t> at </a:t>
            </a:r>
            <a:r>
              <a:rPr lang="en-US" baseline="0" dirty="0" err="1" smtClean="0"/>
              <a:t>elevene</a:t>
            </a:r>
            <a:r>
              <a:rPr lang="en-US" baseline="0" dirty="0" smtClean="0"/>
              <a:t> </a:t>
            </a:r>
            <a:r>
              <a:rPr lang="en-US" baseline="0" dirty="0" err="1" smtClean="0"/>
              <a:t>svarer</a:t>
            </a:r>
            <a:r>
              <a:rPr lang="en-US" baseline="0" dirty="0" smtClean="0"/>
              <a:t> </a:t>
            </a:r>
            <a:r>
              <a:rPr lang="en-US" baseline="0" dirty="0" err="1" smtClean="0"/>
              <a:t>på</a:t>
            </a:r>
            <a:r>
              <a:rPr lang="en-US" baseline="0" dirty="0" smtClean="0"/>
              <a:t> </a:t>
            </a:r>
            <a:r>
              <a:rPr lang="en-US" baseline="0" dirty="0" err="1" smtClean="0"/>
              <a:t>spørsmål</a:t>
            </a:r>
            <a:r>
              <a:rPr lang="en-US" baseline="0" dirty="0" smtClean="0"/>
              <a:t> </a:t>
            </a:r>
            <a:r>
              <a:rPr lang="en-US" baseline="0" dirty="0" err="1" smtClean="0"/>
              <a:t>til</a:t>
            </a:r>
            <a:r>
              <a:rPr lang="en-US" baseline="0" dirty="0" smtClean="0"/>
              <a:t> </a:t>
            </a:r>
            <a:r>
              <a:rPr lang="en-US" baseline="0" dirty="0" err="1" smtClean="0"/>
              <a:t>sidekameraten</a:t>
            </a:r>
            <a:r>
              <a:rPr lang="en-US" baseline="0" dirty="0" smtClean="0"/>
              <a:t>/</a:t>
            </a:r>
            <a:r>
              <a:rPr lang="en-US" baseline="0" dirty="0" err="1" smtClean="0"/>
              <a:t>læringspartneren</a:t>
            </a:r>
            <a:r>
              <a:rPr lang="en-US" baseline="0" dirty="0" smtClean="0"/>
              <a:t> sin. </a:t>
            </a:r>
            <a:r>
              <a:rPr lang="en-US" baseline="0" dirty="0" err="1" smtClean="0"/>
              <a:t>Hva</a:t>
            </a:r>
            <a:r>
              <a:rPr lang="en-US" baseline="0" dirty="0" smtClean="0"/>
              <a:t> la du </a:t>
            </a:r>
            <a:r>
              <a:rPr lang="en-US" baseline="0" dirty="0" err="1" smtClean="0"/>
              <a:t>merke</a:t>
            </a:r>
            <a:r>
              <a:rPr lang="en-US" baseline="0" dirty="0" smtClean="0"/>
              <a:t> </a:t>
            </a:r>
            <a:r>
              <a:rPr lang="en-US" baseline="0" dirty="0" err="1" smtClean="0"/>
              <a:t>til</a:t>
            </a:r>
            <a:r>
              <a:rPr lang="en-US" baseline="0" dirty="0" smtClean="0"/>
              <a:t>? </a:t>
            </a:r>
            <a:r>
              <a:rPr lang="en-US" baseline="0" dirty="0" err="1" smtClean="0"/>
              <a:t>Hva</a:t>
            </a:r>
            <a:r>
              <a:rPr lang="en-US" baseline="0" dirty="0" smtClean="0"/>
              <a:t> </a:t>
            </a:r>
            <a:r>
              <a:rPr lang="en-US" baseline="0" dirty="0" err="1" smtClean="0"/>
              <a:t>gjorde</a:t>
            </a:r>
            <a:r>
              <a:rPr lang="en-US" baseline="0" dirty="0" smtClean="0"/>
              <a:t> de? </a:t>
            </a:r>
            <a:r>
              <a:rPr lang="en-US" baseline="0" dirty="0" err="1" smtClean="0"/>
              <a:t>Brukte</a:t>
            </a:r>
            <a:r>
              <a:rPr lang="en-US" baseline="0" dirty="0" smtClean="0"/>
              <a:t> de </a:t>
            </a:r>
            <a:r>
              <a:rPr lang="en-US" baseline="0" dirty="0" err="1" smtClean="0"/>
              <a:t>noe</a:t>
            </a:r>
            <a:r>
              <a:rPr lang="en-US" baseline="0" dirty="0" smtClean="0"/>
              <a:t> </a:t>
            </a:r>
            <a:r>
              <a:rPr lang="en-US" baseline="0" dirty="0" err="1" smtClean="0"/>
              <a:t>annet</a:t>
            </a:r>
            <a:r>
              <a:rPr lang="en-US" baseline="0" dirty="0" smtClean="0"/>
              <a:t> </a:t>
            </a:r>
            <a:r>
              <a:rPr lang="en-US" baseline="0" dirty="0" err="1" smtClean="0"/>
              <a:t>enn</a:t>
            </a:r>
            <a:r>
              <a:rPr lang="en-US" baseline="0" dirty="0" smtClean="0"/>
              <a:t> </a:t>
            </a:r>
            <a:r>
              <a:rPr lang="en-US" baseline="0" dirty="0" err="1" smtClean="0"/>
              <a:t>hendene</a:t>
            </a:r>
            <a:r>
              <a:rPr lang="en-US" baseline="0" dirty="0" smtClean="0"/>
              <a:t> sine </a:t>
            </a:r>
            <a:r>
              <a:rPr lang="en-US" baseline="0" dirty="0" err="1" smtClean="0"/>
              <a:t>når</a:t>
            </a:r>
            <a:r>
              <a:rPr lang="en-US" baseline="0" dirty="0" smtClean="0"/>
              <a:t> de </a:t>
            </a:r>
            <a:r>
              <a:rPr lang="en-US" baseline="0" dirty="0" err="1" smtClean="0"/>
              <a:t>spilte</a:t>
            </a:r>
            <a:r>
              <a:rPr lang="en-US" baseline="0" dirty="0" smtClean="0"/>
              <a:t>? …. </a:t>
            </a:r>
            <a:endParaRPr lang="en-US" dirty="0" smtClean="0"/>
          </a:p>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Strekene angir stavelser</a:t>
            </a:r>
          </a:p>
          <a:p>
            <a:endParaRPr lang="nb-NO" dirty="0" smtClean="0"/>
          </a:p>
          <a:p>
            <a:r>
              <a:rPr lang="nb-NO" dirty="0" smtClean="0"/>
              <a:t>Dersom elevene skal lage</a:t>
            </a:r>
            <a:r>
              <a:rPr lang="nb-NO" baseline="0" dirty="0" smtClean="0"/>
              <a:t> tegning til diktet, kan de lytte til pianomusikk imens. </a:t>
            </a:r>
          </a:p>
          <a:p>
            <a:r>
              <a:rPr lang="nb-NO" baseline="0" dirty="0" smtClean="0"/>
              <a:t>Jeg legger ved en link til Richard </a:t>
            </a:r>
            <a:r>
              <a:rPr lang="nb-NO" baseline="0" dirty="0" err="1" smtClean="0"/>
              <a:t>Cliderman</a:t>
            </a:r>
            <a:r>
              <a:rPr lang="nb-NO" baseline="0" dirty="0" smtClean="0"/>
              <a:t> beste sanger. </a:t>
            </a:r>
          </a:p>
          <a:p>
            <a:endParaRPr lang="nb-NO" baseline="0" dirty="0" smtClean="0"/>
          </a:p>
          <a:p>
            <a:r>
              <a:rPr lang="nb-NO" baseline="0" dirty="0" smtClean="0"/>
              <a:t>https://www.youtube.com/watch?v=SAkUFT9Agv0</a:t>
            </a:r>
          </a:p>
          <a:p>
            <a:r>
              <a:rPr lang="nb-NO" baseline="0" dirty="0" smtClean="0"/>
              <a:t>Her er også en link til et annet mesterverk av </a:t>
            </a:r>
            <a:r>
              <a:rPr lang="nb-NO" baseline="0" dirty="0" err="1" smtClean="0"/>
              <a:t>Hayato</a:t>
            </a: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Happy Birthday To Everyone (Variations in all 12 major keys) - YouTube</a:t>
            </a:r>
            <a:endParaRPr lang="nb-NO" baseline="0" dirty="0" smtClean="0"/>
          </a:p>
          <a:p>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La elevene være med å</a:t>
            </a:r>
            <a:r>
              <a:rPr lang="nb-NO" baseline="0" dirty="0" smtClean="0"/>
              <a:t> si orden. La dem gjerne di dem til en </a:t>
            </a:r>
            <a:r>
              <a:rPr lang="nb-NO" baseline="0" dirty="0" err="1" smtClean="0"/>
              <a:t>sidekameret/læringspartner</a:t>
            </a:r>
            <a:r>
              <a:rPr lang="nb-NO" baseline="0" dirty="0" smtClean="0"/>
              <a:t> – med en liten forklaring til ordet</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Vi </a:t>
            </a:r>
            <a:r>
              <a:rPr lang="en-US" baseline="0" dirty="0" err="1" smtClean="0"/>
              <a:t>skal</a:t>
            </a:r>
            <a:r>
              <a:rPr lang="en-US" baseline="0" dirty="0" smtClean="0"/>
              <a:t> </a:t>
            </a:r>
            <a:r>
              <a:rPr lang="en-US" baseline="0" dirty="0" err="1" smtClean="0"/>
              <a:t>slutte</a:t>
            </a:r>
            <a:r>
              <a:rPr lang="en-US" baseline="0" dirty="0" smtClean="0"/>
              <a:t> med to </a:t>
            </a:r>
            <a:r>
              <a:rPr lang="en-US" baseline="0" dirty="0" err="1" smtClean="0"/>
              <a:t>av</a:t>
            </a:r>
            <a:r>
              <a:rPr lang="en-US" baseline="0" dirty="0" smtClean="0"/>
              <a:t> de vi </a:t>
            </a:r>
            <a:r>
              <a:rPr lang="en-US" baseline="0" dirty="0" err="1" smtClean="0"/>
              <a:t>startet</a:t>
            </a:r>
            <a:r>
              <a:rPr lang="en-US" baseline="0" dirty="0" smtClean="0"/>
              <a:t> med. </a:t>
            </a:r>
            <a:r>
              <a:rPr lang="en-US" baseline="0" dirty="0" err="1" smtClean="0"/>
              <a:t>Nå</a:t>
            </a:r>
            <a:r>
              <a:rPr lang="en-US" baseline="0" dirty="0" smtClean="0"/>
              <a:t> </a:t>
            </a:r>
            <a:r>
              <a:rPr lang="en-US" baseline="0" dirty="0" err="1" smtClean="0"/>
              <a:t>er</a:t>
            </a:r>
            <a:r>
              <a:rPr lang="en-US" baseline="0" dirty="0" smtClean="0"/>
              <a:t> </a:t>
            </a:r>
            <a:r>
              <a:rPr lang="en-US" baseline="0" dirty="0" err="1" smtClean="0"/>
              <a:t>det</a:t>
            </a:r>
            <a:r>
              <a:rPr lang="en-US" baseline="0" dirty="0" smtClean="0"/>
              <a:t> bare Jon </a:t>
            </a:r>
            <a:r>
              <a:rPr lang="en-US" baseline="0" dirty="0" err="1" smtClean="0"/>
              <a:t>som</a:t>
            </a:r>
            <a:r>
              <a:rPr lang="en-US" baseline="0" dirty="0" smtClean="0"/>
              <a:t> spiller </a:t>
            </a:r>
            <a:r>
              <a:rPr lang="en-US" baseline="0" dirty="0" err="1" smtClean="0"/>
              <a:t>på</a:t>
            </a:r>
            <a:r>
              <a:rPr lang="en-US" baseline="0" dirty="0" smtClean="0"/>
              <a:t> </a:t>
            </a:r>
            <a:r>
              <a:rPr lang="en-US" baseline="0" dirty="0" err="1" smtClean="0"/>
              <a:t>Flygel</a:t>
            </a:r>
            <a:r>
              <a:rPr lang="en-US" baseline="0" dirty="0" smtClean="0"/>
              <a:t>, </a:t>
            </a:r>
            <a:r>
              <a:rPr lang="en-US" baseline="0" dirty="0" err="1" smtClean="0"/>
              <a:t>og</a:t>
            </a:r>
            <a:r>
              <a:rPr lang="en-US" baseline="0" dirty="0" smtClean="0"/>
              <a:t> Steven </a:t>
            </a:r>
            <a:r>
              <a:rPr lang="en-US" baseline="0" dirty="0" err="1" smtClean="0"/>
              <a:t>på</a:t>
            </a:r>
            <a:r>
              <a:rPr lang="en-US" baseline="0" dirty="0" smtClean="0"/>
              <a:t> bass, men </a:t>
            </a:r>
            <a:r>
              <a:rPr lang="en-US" baseline="0" dirty="0" err="1" smtClean="0"/>
              <a:t>så</a:t>
            </a:r>
            <a:r>
              <a:rPr lang="en-US" baseline="0" dirty="0" smtClean="0"/>
              <a:t> </a:t>
            </a:r>
            <a:r>
              <a:rPr lang="en-US" baseline="0" dirty="0" err="1" smtClean="0"/>
              <a:t>får</a:t>
            </a:r>
            <a:r>
              <a:rPr lang="en-US" baseline="0" dirty="0" smtClean="0"/>
              <a:t> du se </a:t>
            </a:r>
            <a:r>
              <a:rPr lang="en-US" baseline="0" dirty="0" err="1" smtClean="0"/>
              <a:t>noe</a:t>
            </a:r>
            <a:r>
              <a:rPr lang="en-US" baseline="0" dirty="0" smtClean="0"/>
              <a:t> </a:t>
            </a:r>
            <a:r>
              <a:rPr lang="en-US" baseline="0" dirty="0" err="1" smtClean="0"/>
              <a:t>ekstra</a:t>
            </a:r>
            <a:r>
              <a:rPr lang="en-US" baseline="0" dirty="0" smtClean="0"/>
              <a:t> </a:t>
            </a:r>
            <a:r>
              <a:rPr lang="en-US" baseline="0" dirty="0" err="1" smtClean="0"/>
              <a:t>flott</a:t>
            </a:r>
            <a:r>
              <a:rPr lang="en-US" baseline="0" dirty="0" smtClean="0"/>
              <a:t> </a:t>
            </a:r>
            <a:r>
              <a:rPr lang="en-US" baseline="0" dirty="0" err="1" smtClean="0"/>
              <a:t>i</a:t>
            </a:r>
            <a:r>
              <a:rPr lang="en-US" baseline="0" dirty="0" smtClean="0"/>
              <a:t> </a:t>
            </a:r>
            <a:r>
              <a:rPr lang="en-US" baseline="0" dirty="0" err="1" smtClean="0"/>
              <a:t>bakgrunnen</a:t>
            </a:r>
            <a:r>
              <a:rPr lang="en-US" baseline="0" dirty="0" smtClean="0"/>
              <a:t>.  </a:t>
            </a:r>
            <a:r>
              <a:rPr lang="en-US" baseline="0" dirty="0" err="1" smtClean="0"/>
              <a:t>Nyt</a:t>
            </a:r>
            <a:r>
              <a:rPr lang="en-US" baseline="0" dirty="0" smtClean="0"/>
              <a:t> </a:t>
            </a:r>
            <a:r>
              <a:rPr lang="en-US" baseline="0" dirty="0" err="1" smtClean="0"/>
              <a:t>det</a:t>
            </a:r>
            <a:r>
              <a:rPr lang="en-US" baseline="0" dirty="0" smtClean="0"/>
              <a:t> </a:t>
            </a:r>
            <a:r>
              <a:rPr lang="en-US" baseline="0" dirty="0" smtClean="0">
                <a:sym typeface="Wingdings" pitchFamily="2" charset="2"/>
              </a:rPr>
              <a: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hlinkClick r:id="rId3"/>
              </a:rPr>
              <a:t>Someone You Loved (Piano/Cello) Charity &amp; Andres Farewell Dance - The Piano Guys – YouTube</a:t>
            </a:r>
            <a:endParaRPr lang="en-US" dirty="0" smtClean="0"/>
          </a:p>
          <a:p>
            <a:endParaRPr lang="en-US" dirty="0" smtClean="0"/>
          </a:p>
          <a:p>
            <a:r>
              <a:rPr lang="en-US" dirty="0" err="1" smtClean="0"/>
              <a:t>Timen</a:t>
            </a:r>
            <a:r>
              <a:rPr lang="en-US" dirty="0" smtClean="0"/>
              <a:t> </a:t>
            </a:r>
            <a:r>
              <a:rPr lang="en-US" dirty="0" err="1" smtClean="0"/>
              <a:t>avsluttes</a:t>
            </a:r>
            <a:r>
              <a:rPr lang="en-US" dirty="0" smtClean="0"/>
              <a:t>.</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Her finner du en enkel </a:t>
            </a:r>
            <a:r>
              <a:rPr lang="nb-NO" dirty="0" err="1" smtClean="0"/>
              <a:t>Kahoot</a:t>
            </a:r>
            <a:r>
              <a:rPr lang="nb-NO" dirty="0" smtClean="0"/>
              <a:t>,</a:t>
            </a:r>
            <a:r>
              <a:rPr lang="nb-NO" baseline="0" dirty="0" smtClean="0"/>
              <a:t> med 10 spørsmål, med to svaralternativ, - som en rask avslutning på temaet </a:t>
            </a:r>
            <a:r>
              <a:rPr lang="nb-NO" baseline="0" dirty="0" smtClean="0">
                <a:sym typeface="Wingdings" pitchFamily="2" charset="2"/>
              </a:rPr>
              <a:t> </a:t>
            </a:r>
            <a:endParaRPr lang="nb-NO" baseline="0" dirty="0" smtClean="0"/>
          </a:p>
          <a:p>
            <a:endParaRPr lang="nb-NO" baseline="0" dirty="0" smtClean="0"/>
          </a:p>
          <a:p>
            <a:r>
              <a:rPr lang="nb-NO" dirty="0" smtClean="0"/>
              <a:t>https://create.kahoot.it/share/husker-du/66a5fca6-974a-48cb-b2bb-bf3d48306b31</a:t>
            </a:r>
          </a:p>
          <a:p>
            <a:r>
              <a:rPr lang="nb-NO" baseline="0" dirty="0" smtClean="0"/>
              <a:t>Bli gjerne medlem av </a:t>
            </a:r>
            <a:r>
              <a:rPr lang="nb-NO" baseline="0" dirty="0" err="1" smtClean="0"/>
              <a:t>fb</a:t>
            </a:r>
            <a:r>
              <a:rPr lang="nb-NO" baseline="0" dirty="0" smtClean="0"/>
              <a:t> gruppen min. Der finner du flere undervisningstips: </a:t>
            </a:r>
          </a:p>
          <a:p>
            <a:endParaRPr lang="nb-NO" baseline="0" dirty="0" smtClean="0"/>
          </a:p>
          <a:p>
            <a:r>
              <a:rPr lang="nb-NO" dirty="0" smtClean="0">
                <a:hlinkClick r:id="rId3"/>
              </a:rPr>
              <a:t>Bondekone | </a:t>
            </a:r>
            <a:r>
              <a:rPr lang="nb-NO" dirty="0" err="1" smtClean="0">
                <a:hlinkClick r:id="rId3"/>
              </a:rPr>
              <a:t>Facebook</a:t>
            </a:r>
            <a:endParaRPr lang="nb-NO" baseline="0" dirty="0" smtClean="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ligger en</a:t>
            </a:r>
            <a:r>
              <a:rPr lang="nb-NO" baseline="0" dirty="0" smtClean="0"/>
              <a:t> </a:t>
            </a:r>
            <a:r>
              <a:rPr lang="nb-NO" baseline="0" dirty="0" err="1" smtClean="0"/>
              <a:t>wordlink</a:t>
            </a:r>
            <a:r>
              <a:rPr lang="nb-NO" baseline="0" dirty="0" smtClean="0"/>
              <a:t> på bloggen min til å skrive ut huskekortet. Skriv selv de fem tingene du tenker har vært viktigst for opplegget, inn i de fem fingrene. </a:t>
            </a:r>
          </a:p>
          <a:p>
            <a:endParaRPr lang="nb-NO" baseline="0" dirty="0" smtClean="0"/>
          </a:p>
          <a:p>
            <a:r>
              <a:rPr lang="nb-NO" dirty="0" smtClean="0">
                <a:hlinkClick r:id="rId3"/>
              </a:rPr>
              <a:t>Et undervisningsopplegg om piano og flygel – Velkommen… (</a:t>
            </a:r>
            <a:r>
              <a:rPr lang="nb-NO" dirty="0" err="1" smtClean="0">
                <a:hlinkClick r:id="rId3"/>
              </a:rPr>
              <a:t>bondekone.com</a:t>
            </a:r>
            <a:r>
              <a:rPr lang="nb-NO" dirty="0" smtClean="0">
                <a:hlinkClick r:id="rId3"/>
              </a:rPr>
              <a:t>)</a:t>
            </a:r>
            <a:endParaRPr lang="nb-NO" dirty="0"/>
          </a:p>
        </p:txBody>
      </p:sp>
      <p:sp>
        <p:nvSpPr>
          <p:cNvPr id="4" name="Plassholder for topptekst 3"/>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 var et slikt instrument disse mennene spilte på. De kaller seg: The Piano</a:t>
            </a:r>
            <a:r>
              <a:rPr lang="nb-NO" baseline="0" dirty="0" smtClean="0"/>
              <a:t> Guys.</a:t>
            </a:r>
            <a:r>
              <a:rPr lang="nb-NO" dirty="0" smtClean="0"/>
              <a:t> La</a:t>
            </a:r>
            <a:r>
              <a:rPr lang="nb-NO" baseline="0" dirty="0" smtClean="0"/>
              <a:t> elevene få si hva de tror instrumentet heter først</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Dette er et FLYGEL. Det er storebroren</a:t>
            </a:r>
            <a:r>
              <a:rPr lang="nb-NO" baseline="0" dirty="0" smtClean="0"/>
              <a:t> til et annet instrument som dere sikkert kjenner enda bedre….</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Hva kaller vi dette?</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Et flygel har en stor kasse som ligger flatt/vannrett,</a:t>
            </a:r>
            <a:r>
              <a:rPr lang="nb-NO" baseline="0" dirty="0" smtClean="0"/>
              <a:t> mens et piano har en stor kasse som står/loddrett. Hva er inni disse kassene? La elevene komme med forslag. </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Et </a:t>
            </a:r>
            <a:r>
              <a:rPr lang="nb-NO" baseline="0" dirty="0" smtClean="0"/>
              <a:t>piano og flygel er strengeinstrument. Når en trykker på de hvite eller sorte TAGENTENE, er det en liten hammer som slår på en streng inni kassen. Det er slik lyden blir laget.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På denne videoen får vi se hvordan et flygel virker. Det blir forklart på engelsk, men det er enkelt å forstå. Se videoen selv først. Etterpå kan du ta lyden ned og forklare selv for elevene. Tips: Gå på innstillinger, velg teksting (engelsk) og senk hastigheten til 0,75 eller 0,5. Da kan du oversette direkte. Kan startes på 1:10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How does a Grand Piano work? - Part 1 - YouTube</a:t>
            </a:r>
            <a:endParaRPr lang="nb-NO" dirty="0" smtClean="0"/>
          </a:p>
          <a:p>
            <a:r>
              <a:rPr lang="nb-NO" baseline="0" dirty="0" smtClean="0"/>
              <a:t> </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Piano virker på samme måten, men her står strengene oppover. Det er lettere å</a:t>
            </a:r>
            <a:r>
              <a:rPr lang="nb-NO" baseline="0" dirty="0" smtClean="0"/>
              <a:t> få plass til et piano i et rom. Det er samme lyden i piano og flygel, men lyden i et flygel er sterkere. </a:t>
            </a:r>
            <a:endParaRPr lang="nb-NO" dirty="0"/>
          </a:p>
        </p:txBody>
      </p:sp>
      <p:sp>
        <p:nvSpPr>
          <p:cNvPr id="5" name="Plassholder for topptekst 4"/>
          <p:cNvSpPr>
            <a:spLocks noGrp="1"/>
          </p:cNvSpPr>
          <p:nvPr>
            <p:ph type="hdr" sz="quarter" idx="10"/>
          </p:nvPr>
        </p:nvSpPr>
        <p:spPr/>
        <p:txBody>
          <a:bodyPr/>
          <a:lstStyle/>
          <a:p>
            <a:r>
              <a:rPr lang="nb-NO" smtClean="0"/>
              <a:t>Siv-Merethe Myhr</a:t>
            </a:r>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Ref idx="1002">
        <a:schemeClr val="bg2"/>
      </p:bgRef>
    </p:bg>
    <p:spTree>
      <p:nvGrpSpPr>
        <p:cNvPr id="1" name=""/>
        <p:cNvGrpSpPr/>
        <p:nvPr/>
      </p:nvGrpSpPr>
      <p:grpSpPr>
        <a:xfrm>
          <a:off x="0" y="0"/>
          <a:ext cx="0" cy="0"/>
          <a:chOff x="0" y="0"/>
          <a:chExt cx="0" cy="0"/>
        </a:xfrm>
      </p:grpSpPr>
      <p:sp>
        <p:nvSpPr>
          <p:cNvPr id="9" name="Tit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nb-NO" smtClean="0"/>
              <a:t>Klikk for å redigere tittelstil</a:t>
            </a:r>
            <a:endParaRPr kumimoji="0" lang="en-US"/>
          </a:p>
        </p:txBody>
      </p:sp>
      <p:sp>
        <p:nvSpPr>
          <p:cNvPr id="17" name="Undertit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b-NO" smtClean="0"/>
              <a:t>Klikk for å redigere undertittelstil i malen</a:t>
            </a:r>
            <a:endParaRPr kumimoji="0" lang="en-US"/>
          </a:p>
        </p:txBody>
      </p:sp>
      <p:sp>
        <p:nvSpPr>
          <p:cNvPr id="30" name="Plassholder for dato 29"/>
          <p:cNvSpPr>
            <a:spLocks noGrp="1"/>
          </p:cNvSpPr>
          <p:nvPr>
            <p:ph type="dt" sz="half" idx="10"/>
          </p:nvPr>
        </p:nvSpPr>
        <p:spPr/>
        <p:txBody>
          <a:bodyPr/>
          <a:lstStyle/>
          <a:p>
            <a:fld id="{254FDCA1-B5E2-4FCE-A191-3110A2B8A816}" type="datetime1">
              <a:rPr lang="nb-NO" smtClean="0"/>
              <a:pPr/>
              <a:t>24.01.2021</a:t>
            </a:fld>
            <a:endParaRPr lang="nb-NO"/>
          </a:p>
        </p:txBody>
      </p:sp>
      <p:sp>
        <p:nvSpPr>
          <p:cNvPr id="19" name="Plassholder for bunntekst 18"/>
          <p:cNvSpPr>
            <a:spLocks noGrp="1"/>
          </p:cNvSpPr>
          <p:nvPr>
            <p:ph type="ftr" sz="quarter" idx="11"/>
          </p:nvPr>
        </p:nvSpPr>
        <p:spPr/>
        <p:txBody>
          <a:bodyPr/>
          <a:lstStyle/>
          <a:p>
            <a:endParaRPr lang="nb-NO"/>
          </a:p>
        </p:txBody>
      </p:sp>
      <p:sp>
        <p:nvSpPr>
          <p:cNvPr id="27" name="Plassholder for lysbildenummer 26"/>
          <p:cNvSpPr>
            <a:spLocks noGrp="1"/>
          </p:cNvSpPr>
          <p:nvPr>
            <p:ph type="sldNum" sz="quarter" idx="12"/>
          </p:nvPr>
        </p:nvSpPr>
        <p:spPr/>
        <p:txBody>
          <a:bodyPr/>
          <a:lstStyle/>
          <a:p>
            <a:fld id="{7246F42F-9152-4F0E-870E-8E9C3545813A}" type="slidenum">
              <a:rPr lang="nb-NO" smtClean="0"/>
              <a:pPr/>
              <a:t>‹#›</a:t>
            </a:fld>
            <a:endParaRPr lang="nb-NO"/>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3" name="Plassholder for loddrett tekst 2"/>
          <p:cNvSpPr>
            <a:spLocks noGrp="1"/>
          </p:cNvSpPr>
          <p:nvPr>
            <p:ph type="body" orient="vert" idx="1"/>
          </p:nvPr>
        </p:nvSpPr>
        <p:spPr/>
        <p:txBody>
          <a:bodyPr vert="eaVert"/>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6C25E244-9618-4FF0-8ED1-C22F453912EB}" type="datetime1">
              <a:rPr lang="nb-NO" smtClean="0"/>
              <a:pPr/>
              <a:t>24.01.2021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246F42F-9152-4F0E-870E-8E9C3545813A}"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914401"/>
            <a:ext cx="2057400" cy="5211763"/>
          </a:xfrm>
        </p:spPr>
        <p:txBody>
          <a:bodyPr vert="eaVert"/>
          <a:lstStyle/>
          <a:p>
            <a:r>
              <a:rPr kumimoji="0" lang="nb-NO" smtClean="0"/>
              <a:t>Klikk for å redigere tittelstil</a:t>
            </a:r>
            <a:endParaRPr kumimoji="0" lang="en-US"/>
          </a:p>
        </p:txBody>
      </p:sp>
      <p:sp>
        <p:nvSpPr>
          <p:cNvPr id="3" name="Plassholder for loddrett tekst 2"/>
          <p:cNvSpPr>
            <a:spLocks noGrp="1"/>
          </p:cNvSpPr>
          <p:nvPr>
            <p:ph type="body" orient="vert" idx="1"/>
          </p:nvPr>
        </p:nvSpPr>
        <p:spPr>
          <a:xfrm>
            <a:off x="457200" y="914401"/>
            <a:ext cx="6019800" cy="5211763"/>
          </a:xfrm>
        </p:spPr>
        <p:txBody>
          <a:bodyPr vert="eaVert"/>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C7B83020-BE83-44C1-966E-CA2223791142}" type="datetime1">
              <a:rPr lang="nb-NO" smtClean="0"/>
              <a:pPr/>
              <a:t>24.01.2021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246F42F-9152-4F0E-870E-8E9C3545813A}"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3" name="Plassholder for innhold 2"/>
          <p:cNvSpPr>
            <a:spLocks noGrp="1"/>
          </p:cNvSpPr>
          <p:nvPr>
            <p:ph idx="1"/>
          </p:nvPr>
        </p:nvSpPr>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8C2734B3-D20E-4D7A-8730-14F9FE0B75ED}" type="datetime1">
              <a:rPr lang="nb-NO" smtClean="0"/>
              <a:pPr/>
              <a:t>24.01.2021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246F42F-9152-4F0E-870E-8E9C3545813A}"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bg>
      <p:bgRef idx="1002">
        <a:schemeClr val="bg2"/>
      </p:bgRef>
    </p:bg>
    <p:spTree>
      <p:nvGrpSpPr>
        <p:cNvPr id="1" name=""/>
        <p:cNvGrpSpPr/>
        <p:nvPr/>
      </p:nvGrpSpPr>
      <p:grpSpPr>
        <a:xfrm>
          <a:off x="0" y="0"/>
          <a:ext cx="0" cy="0"/>
          <a:chOff x="0" y="0"/>
          <a:chExt cx="0" cy="0"/>
        </a:xfrm>
      </p:grpSpPr>
      <p:sp>
        <p:nvSpPr>
          <p:cNvPr id="2" name="Tit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nb-NO" smtClean="0"/>
              <a:t>Klikk for å redigere tittelstil</a:t>
            </a:r>
            <a:endParaRPr kumimoji="0" lang="en-US"/>
          </a:p>
        </p:txBody>
      </p:sp>
      <p:sp>
        <p:nvSpPr>
          <p:cNvPr id="3" name="Plassholder for teks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b-NO" smtClean="0"/>
              <a:t>Klikk for å redigere tekststiler i malen</a:t>
            </a:r>
          </a:p>
        </p:txBody>
      </p:sp>
      <p:sp>
        <p:nvSpPr>
          <p:cNvPr id="4" name="Plassholder for dato 3"/>
          <p:cNvSpPr>
            <a:spLocks noGrp="1"/>
          </p:cNvSpPr>
          <p:nvPr>
            <p:ph type="dt" sz="half" idx="10"/>
          </p:nvPr>
        </p:nvSpPr>
        <p:spPr/>
        <p:txBody>
          <a:bodyPr/>
          <a:lstStyle/>
          <a:p>
            <a:fld id="{4FAC2A7B-F390-4083-A705-88F77ED49B5C}" type="datetime1">
              <a:rPr lang="nb-NO" smtClean="0"/>
              <a:pPr/>
              <a:t>24.01.2021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246F42F-9152-4F0E-870E-8E9C3545813A}" type="slidenum">
              <a:rPr lang="nb-NO" smtClean="0"/>
              <a:pPr/>
              <a:t>‹#›</a:t>
            </a:fld>
            <a:endParaRPr lang="nb-NO"/>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704088"/>
            <a:ext cx="8229600" cy="1143000"/>
          </a:xfrm>
        </p:spPr>
        <p:txBody>
          <a:bodyPr/>
          <a:lstStyle/>
          <a:p>
            <a:r>
              <a:rPr kumimoji="0" lang="nb-NO" smtClean="0"/>
              <a:t>Klikk for å redigere tittelstil</a:t>
            </a:r>
            <a:endParaRPr kumimoji="0" lang="en-US"/>
          </a:p>
        </p:txBody>
      </p:sp>
      <p:sp>
        <p:nvSpPr>
          <p:cNvPr id="3" name="Plassholder for innhold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innhold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5" name="Plassholder for dato 4"/>
          <p:cNvSpPr>
            <a:spLocks noGrp="1"/>
          </p:cNvSpPr>
          <p:nvPr>
            <p:ph type="dt" sz="half" idx="10"/>
          </p:nvPr>
        </p:nvSpPr>
        <p:spPr/>
        <p:txBody>
          <a:bodyPr/>
          <a:lstStyle/>
          <a:p>
            <a:fld id="{120E1FBD-2932-4A04-8C13-EDE2D16EC314}" type="datetime1">
              <a:rPr lang="nb-NO" smtClean="0"/>
              <a:pPr/>
              <a:t>24.01.2021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246F42F-9152-4F0E-870E-8E9C3545813A}"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704088"/>
            <a:ext cx="8229600" cy="1143000"/>
          </a:xfrm>
        </p:spPr>
        <p:txBody>
          <a:bodyPr tIns="45720" anchor="b"/>
          <a:lstStyle>
            <a:lvl1pPr>
              <a:defRPr/>
            </a:lvl1pPr>
          </a:lstStyle>
          <a:p>
            <a:r>
              <a:rPr kumimoji="0" lang="nb-NO" smtClean="0"/>
              <a:t>Klikk for å redigere tittelstil</a:t>
            </a:r>
            <a:endParaRPr kumimoji="0" lang="en-US"/>
          </a:p>
        </p:txBody>
      </p:sp>
      <p:sp>
        <p:nvSpPr>
          <p:cNvPr id="3" name="Plassholder for teks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b-NO" smtClean="0"/>
              <a:t>Klikk for å redigere tekststiler i malen</a:t>
            </a:r>
          </a:p>
        </p:txBody>
      </p:sp>
      <p:sp>
        <p:nvSpPr>
          <p:cNvPr id="4" name="Plassholder for teks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b-NO" smtClean="0"/>
              <a:t>Klikk for å redigere tekststiler i malen</a:t>
            </a:r>
          </a:p>
        </p:txBody>
      </p:sp>
      <p:sp>
        <p:nvSpPr>
          <p:cNvPr id="5" name="Plassholder for innhold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6" name="Plassholder for innhold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7" name="Plassholder for dato 6"/>
          <p:cNvSpPr>
            <a:spLocks noGrp="1"/>
          </p:cNvSpPr>
          <p:nvPr>
            <p:ph type="dt" sz="half" idx="10"/>
          </p:nvPr>
        </p:nvSpPr>
        <p:spPr/>
        <p:txBody>
          <a:bodyPr/>
          <a:lstStyle/>
          <a:p>
            <a:fld id="{7459260C-B23D-4B7E-B0EB-9E45C5532B87}" type="datetime1">
              <a:rPr lang="nb-NO" smtClean="0"/>
              <a:pPr/>
              <a:t>24.01.2021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7246F42F-9152-4F0E-870E-8E9C3545813A}"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nb-NO" smtClean="0"/>
              <a:t>Klikk for å redigere tittelstil</a:t>
            </a:r>
            <a:endParaRPr kumimoji="0" lang="en-US"/>
          </a:p>
        </p:txBody>
      </p:sp>
      <p:sp>
        <p:nvSpPr>
          <p:cNvPr id="3" name="Plassholder for dato 2"/>
          <p:cNvSpPr>
            <a:spLocks noGrp="1"/>
          </p:cNvSpPr>
          <p:nvPr>
            <p:ph type="dt" sz="half" idx="10"/>
          </p:nvPr>
        </p:nvSpPr>
        <p:spPr/>
        <p:txBody>
          <a:bodyPr/>
          <a:lstStyle/>
          <a:p>
            <a:fld id="{27815CC4-7F9F-4229-85D7-269B5951D220}" type="datetime1">
              <a:rPr lang="nb-NO" smtClean="0"/>
              <a:pPr/>
              <a:t>24.01.2021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246F42F-9152-4F0E-870E-8E9C3545813A}"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0EA4E97-690F-47CB-879A-AC1671C9DDDD}" type="datetime1">
              <a:rPr lang="nb-NO" smtClean="0"/>
              <a:pPr/>
              <a:t>24.01.2021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7246F42F-9152-4F0E-870E-8E9C3545813A}"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nb-NO" smtClean="0"/>
              <a:t>Klikk for å redigere tittelstil</a:t>
            </a:r>
            <a:endParaRPr kumimoji="0" lang="en-US"/>
          </a:p>
        </p:txBody>
      </p:sp>
      <p:sp>
        <p:nvSpPr>
          <p:cNvPr id="3" name="Plassholder for teks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nb-NO" smtClean="0"/>
              <a:t>Klikk for å redigere tekststiler i malen</a:t>
            </a:r>
          </a:p>
        </p:txBody>
      </p:sp>
      <p:sp>
        <p:nvSpPr>
          <p:cNvPr id="4" name="Plassholder for innhold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5" name="Plassholder for dato 4"/>
          <p:cNvSpPr>
            <a:spLocks noGrp="1"/>
          </p:cNvSpPr>
          <p:nvPr>
            <p:ph type="dt" sz="half" idx="10"/>
          </p:nvPr>
        </p:nvSpPr>
        <p:spPr/>
        <p:txBody>
          <a:bodyPr/>
          <a:lstStyle/>
          <a:p>
            <a:fld id="{B60AA8B3-50C8-49E3-9573-28534A8C202A}" type="datetime1">
              <a:rPr lang="nb-NO" smtClean="0"/>
              <a:pPr/>
              <a:t>24.01.2021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246F42F-9152-4F0E-870E-8E9C3545813A}"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9" name="Knip og avrund ett hjørne i rektangel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ttvinklet trekant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nb-NO" smtClean="0"/>
              <a:t>Klikk for å redigere tittelstil</a:t>
            </a:r>
            <a:endParaRPr kumimoji="0" lang="en-US"/>
          </a:p>
        </p:txBody>
      </p:sp>
      <p:sp>
        <p:nvSpPr>
          <p:cNvPr id="4" name="Plassholder for teks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nb-NO" smtClean="0"/>
              <a:t>Klikk for å redigere tekststiler i malen</a:t>
            </a:r>
          </a:p>
        </p:txBody>
      </p:sp>
      <p:sp>
        <p:nvSpPr>
          <p:cNvPr id="5" name="Plassholder for dato 4"/>
          <p:cNvSpPr>
            <a:spLocks noGrp="1"/>
          </p:cNvSpPr>
          <p:nvPr>
            <p:ph type="dt" sz="half" idx="10"/>
          </p:nvPr>
        </p:nvSpPr>
        <p:spPr/>
        <p:txBody>
          <a:bodyPr/>
          <a:lstStyle/>
          <a:p>
            <a:fld id="{617AFD2E-B45B-4B78-A306-E9CD052230ED}" type="datetime1">
              <a:rPr lang="nb-NO" smtClean="0"/>
              <a:pPr/>
              <a:t>24.01.2021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8077200" y="6356350"/>
            <a:ext cx="609600" cy="365125"/>
          </a:xfrm>
        </p:spPr>
        <p:txBody>
          <a:bodyPr/>
          <a:lstStyle/>
          <a:p>
            <a:fld id="{7246F42F-9152-4F0E-870E-8E9C3545813A}" type="slidenum">
              <a:rPr lang="nb-NO" smtClean="0"/>
              <a:pPr/>
              <a:t>‹#›</a:t>
            </a:fld>
            <a:endParaRPr lang="nb-NO"/>
          </a:p>
        </p:txBody>
      </p:sp>
      <p:sp>
        <p:nvSpPr>
          <p:cNvPr id="3" name="Plassholder for bild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nb-NO" smtClean="0"/>
              <a:t>Klikk ikonet for å legge til et bilde</a:t>
            </a:r>
            <a:endParaRPr kumimoji="0" lang="en-US" dirty="0"/>
          </a:p>
        </p:txBody>
      </p:sp>
      <p:sp>
        <p:nvSpPr>
          <p:cNvPr id="10" name="Frihånds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ihånds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ihånds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ihånds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Plassholder for tittel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nb-NO" smtClean="0"/>
              <a:t>Klikk for å redigere tittelstil</a:t>
            </a:r>
            <a:endParaRPr kumimoji="0" lang="en-US"/>
          </a:p>
        </p:txBody>
      </p:sp>
      <p:sp>
        <p:nvSpPr>
          <p:cNvPr id="30" name="Plassholder for teks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nb-NO" smtClean="0"/>
              <a:t>Klikk for å redigere tekststiler i malen</a:t>
            </a:r>
          </a:p>
          <a:p>
            <a:pPr lvl="1" eaLnBrk="1" latinLnBrk="0" hangingPunct="1"/>
            <a:r>
              <a:rPr kumimoji="0" lang="nb-NO" smtClean="0"/>
              <a:t>Andre nivå</a:t>
            </a:r>
          </a:p>
          <a:p>
            <a:pPr lvl="2" eaLnBrk="1" latinLnBrk="0" hangingPunct="1"/>
            <a:r>
              <a:rPr kumimoji="0" lang="nb-NO" smtClean="0"/>
              <a:t>Tredje nivå</a:t>
            </a:r>
          </a:p>
          <a:p>
            <a:pPr lvl="3" eaLnBrk="1" latinLnBrk="0" hangingPunct="1"/>
            <a:r>
              <a:rPr kumimoji="0" lang="nb-NO" smtClean="0"/>
              <a:t>Fjerde nivå</a:t>
            </a:r>
          </a:p>
          <a:p>
            <a:pPr lvl="4" eaLnBrk="1" latinLnBrk="0" hangingPunct="1"/>
            <a:r>
              <a:rPr kumimoji="0" lang="nb-NO" smtClean="0"/>
              <a:t>Femte nivå</a:t>
            </a:r>
            <a:endParaRPr kumimoji="0" lang="en-US"/>
          </a:p>
        </p:txBody>
      </p:sp>
      <p:sp>
        <p:nvSpPr>
          <p:cNvPr id="10" name="Plassholder for dato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E1D69B9-9F43-467B-8E81-F723CCCCB95B}" type="datetime1">
              <a:rPr lang="nb-NO" smtClean="0"/>
              <a:pPr/>
              <a:t>24.01.2021</a:t>
            </a:fld>
            <a:endParaRPr lang="nb-NO"/>
          </a:p>
        </p:txBody>
      </p:sp>
      <p:sp>
        <p:nvSpPr>
          <p:cNvPr id="22" name="Plassholder for bunntekst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nb-NO"/>
          </a:p>
        </p:txBody>
      </p:sp>
      <p:sp>
        <p:nvSpPr>
          <p:cNvPr id="18" name="Plassholder for lysbildenumm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46F42F-9152-4F0E-870E-8E9C3545813A}" type="slidenum">
              <a:rPr lang="nb-NO" smtClean="0"/>
              <a:pPr/>
              <a:t>‹#›</a:t>
            </a:fld>
            <a:endParaRPr lang="nb-NO"/>
          </a:p>
        </p:txBody>
      </p:sp>
      <p:grpSp>
        <p:nvGrpSpPr>
          <p:cNvPr id="2" name="Gruppe 1"/>
          <p:cNvGrpSpPr/>
          <p:nvPr/>
        </p:nvGrpSpPr>
        <p:grpSpPr>
          <a:xfrm>
            <a:off x="-19017" y="202408"/>
            <a:ext cx="9180548" cy="649224"/>
            <a:chOff x="-19045" y="216550"/>
            <a:chExt cx="9180548" cy="649224"/>
          </a:xfrm>
        </p:grpSpPr>
        <p:sp>
          <p:nvSpPr>
            <p:cNvPr id="12" name="Frihånds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ihånds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539552" y="1340768"/>
            <a:ext cx="7851648" cy="4277072"/>
          </a:xfrm>
        </p:spPr>
        <p:txBody>
          <a:bodyPr>
            <a:normAutofit fontScale="90000"/>
          </a:bodyPr>
          <a:lstStyle/>
          <a:p>
            <a:pPr algn="ctr"/>
            <a:r>
              <a:rPr lang="nb-NO" sz="4400" dirty="0" smtClean="0"/>
              <a:t>2t. Undervisningsopplegg om </a:t>
            </a:r>
            <a:r>
              <a:rPr lang="nb-NO" sz="10700" dirty="0" smtClean="0">
                <a:latin typeface="AR BONNIE" pitchFamily="2" charset="0"/>
              </a:rPr>
              <a:t>piano og flygel </a:t>
            </a:r>
            <a:r>
              <a:rPr lang="nb-NO" sz="8000" dirty="0" smtClean="0">
                <a:latin typeface="AR BONNIE" pitchFamily="2" charset="0"/>
              </a:rPr>
              <a:t/>
            </a:r>
            <a:br>
              <a:rPr lang="nb-NO" sz="8000" dirty="0" smtClean="0">
                <a:latin typeface="AR BONNIE" pitchFamily="2" charset="0"/>
              </a:rPr>
            </a:br>
            <a:r>
              <a:rPr lang="nb-NO" sz="8900" dirty="0" smtClean="0">
                <a:latin typeface="Bahnschrift Light SemiCondensed" pitchFamily="34" charset="0"/>
              </a:rPr>
              <a:t>for barneskolen</a:t>
            </a:r>
            <a:br>
              <a:rPr lang="nb-NO" sz="8900" dirty="0" smtClean="0">
                <a:latin typeface="Bahnschrift Light SemiCondensed" pitchFamily="34" charset="0"/>
              </a:rPr>
            </a:br>
            <a:r>
              <a:rPr lang="nb-NO" sz="4900" b="0" dirty="0" smtClean="0">
                <a:latin typeface="Arial Narrow" pitchFamily="34" charset="0"/>
              </a:rPr>
              <a:t>laget av </a:t>
            </a:r>
            <a:r>
              <a:rPr lang="nb-NO" sz="6700" dirty="0" smtClean="0">
                <a:latin typeface="French Script MT" pitchFamily="66" charset="0"/>
              </a:rPr>
              <a:t>Siv-Merethe Myhr</a:t>
            </a:r>
            <a:endParaRPr lang="nb-NO" sz="3600" dirty="0">
              <a:latin typeface="French Script MT"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bechstein-inside | A. Hanna &amp; Sons Pianos Ltd."/>
          <p:cNvPicPr>
            <a:picLocks noChangeAspect="1" noChangeArrowheads="1"/>
          </p:cNvPicPr>
          <p:nvPr/>
        </p:nvPicPr>
        <p:blipFill>
          <a:blip r:embed="rId3" cstate="print"/>
          <a:srcRect/>
          <a:stretch>
            <a:fillRect/>
          </a:stretch>
        </p:blipFill>
        <p:spPr bwMode="auto">
          <a:xfrm>
            <a:off x="1187624" y="836712"/>
            <a:ext cx="6667500" cy="50006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ygel – Wikipedia"/>
          <p:cNvPicPr>
            <a:picLocks noChangeAspect="1" noChangeArrowheads="1"/>
          </p:cNvPicPr>
          <p:nvPr/>
        </p:nvPicPr>
        <p:blipFill>
          <a:blip r:embed="rId3" cstate="print"/>
          <a:srcRect/>
          <a:stretch>
            <a:fillRect/>
          </a:stretch>
        </p:blipFill>
        <p:spPr bwMode="auto">
          <a:xfrm>
            <a:off x="3779912" y="1556792"/>
            <a:ext cx="4604708" cy="4435366"/>
          </a:xfrm>
          <a:prstGeom prst="rect">
            <a:avLst/>
          </a:prstGeom>
          <a:noFill/>
        </p:spPr>
      </p:pic>
      <p:sp>
        <p:nvSpPr>
          <p:cNvPr id="5" name="Tittel 1"/>
          <p:cNvSpPr txBox="1">
            <a:spLocks/>
          </p:cNvSpPr>
          <p:nvPr/>
        </p:nvSpPr>
        <p:spPr>
          <a:xfrm>
            <a:off x="467544" y="1196752"/>
            <a:ext cx="2592288" cy="2808312"/>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nb-NO" sz="6000" dirty="0" smtClean="0">
                <a:solidFill>
                  <a:schemeClr val="tx2"/>
                </a:solidFill>
                <a:latin typeface="+mj-lt"/>
                <a:ea typeface="+mj-ea"/>
                <a:cs typeface="+mj-cs"/>
              </a:rPr>
              <a:t>HVOR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6000" b="0" i="0" u="none" strike="noStrike" kern="1200" cap="none" spc="0" normalizeH="0" baseline="0" noProof="0" dirty="0" smtClean="0">
                <a:ln>
                  <a:noFill/>
                </a:ln>
                <a:solidFill>
                  <a:schemeClr val="tx2"/>
                </a:solidFill>
                <a:effectLst/>
                <a:uLnTx/>
                <a:uFillTx/>
                <a:latin typeface="+mj-lt"/>
                <a:ea typeface="+mj-ea"/>
                <a:cs typeface="+mj-cs"/>
              </a:rPr>
              <a:t>NÅR</a:t>
            </a:r>
          </a:p>
          <a:p>
            <a:pPr marL="0" marR="0" lvl="0" indent="0" algn="ctr" defTabSz="914400" rtl="0" eaLnBrk="1" fontAlgn="auto" latinLnBrk="0" hangingPunct="1">
              <a:lnSpc>
                <a:spcPct val="100000"/>
              </a:lnSpc>
              <a:spcBef>
                <a:spcPct val="0"/>
              </a:spcBef>
              <a:spcAft>
                <a:spcPts val="0"/>
              </a:spcAft>
              <a:buClrTx/>
              <a:buSzTx/>
              <a:buFontTx/>
              <a:buNone/>
              <a:tabLst/>
              <a:defRPr/>
            </a:pPr>
            <a:r>
              <a:rPr lang="nb-NO" sz="6000" dirty="0" smtClean="0">
                <a:solidFill>
                  <a:schemeClr val="tx2"/>
                </a:solidFill>
                <a:latin typeface="+mj-lt"/>
                <a:ea typeface="+mj-ea"/>
                <a:cs typeface="+mj-cs"/>
              </a:rPr>
              <a:t>HVA</a:t>
            </a:r>
            <a:endParaRPr kumimoji="0" lang="nb-NO" sz="6000" b="0" i="0" u="none" strike="noStrike" kern="1200" cap="none" spc="0" normalizeH="0" baseline="0" noProof="0" dirty="0">
              <a:ln>
                <a:noFill/>
              </a:ln>
              <a:solidFill>
                <a:schemeClr val="tx2"/>
              </a:solidFill>
              <a:effectLst/>
              <a:uLnTx/>
              <a:uFillTx/>
              <a:latin typeface="+mj-lt"/>
              <a:ea typeface="+mj-ea"/>
              <a:cs typeface="+mj-cs"/>
            </a:endParaRPr>
          </a:p>
        </p:txBody>
      </p:sp>
      <p:pic>
        <p:nvPicPr>
          <p:cNvPr id="55298" name="Picture 2" descr="Question mark Stock Illustrations. 52,293 Question mark clip art images and  royalty free illustrations available to search from thousands of EPS vector  clipart and stock art producers."/>
          <p:cNvPicPr>
            <a:picLocks noChangeAspect="1" noChangeArrowheads="1"/>
          </p:cNvPicPr>
          <p:nvPr/>
        </p:nvPicPr>
        <p:blipFill>
          <a:blip r:embed="rId4" cstate="print"/>
          <a:srcRect b="10832"/>
          <a:stretch>
            <a:fillRect/>
          </a:stretch>
        </p:blipFill>
        <p:spPr bwMode="auto">
          <a:xfrm>
            <a:off x="467544" y="4077072"/>
            <a:ext cx="3081130" cy="223224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srcRect/>
          <a:stretch>
            <a:fillRect/>
          </a:stretch>
        </p:blipFill>
        <p:spPr bwMode="auto">
          <a:xfrm>
            <a:off x="611560" y="188640"/>
            <a:ext cx="8127057" cy="6519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Ludwig van Beethoven – Store norske leksikon"/>
          <p:cNvPicPr>
            <a:picLocks noChangeAspect="1" noChangeArrowheads="1"/>
          </p:cNvPicPr>
          <p:nvPr/>
        </p:nvPicPr>
        <p:blipFill>
          <a:blip r:embed="rId3" cstate="print"/>
          <a:srcRect/>
          <a:stretch>
            <a:fillRect/>
          </a:stretch>
        </p:blipFill>
        <p:spPr bwMode="auto">
          <a:xfrm>
            <a:off x="4644008" y="1412776"/>
            <a:ext cx="3928276" cy="4723378"/>
          </a:xfrm>
          <a:prstGeom prst="rect">
            <a:avLst/>
          </a:prstGeom>
          <a:noFill/>
        </p:spPr>
      </p:pic>
      <p:sp>
        <p:nvSpPr>
          <p:cNvPr id="3" name="Tittel 2"/>
          <p:cNvSpPr>
            <a:spLocks noGrp="1"/>
          </p:cNvSpPr>
          <p:nvPr>
            <p:ph type="title"/>
          </p:nvPr>
        </p:nvSpPr>
        <p:spPr>
          <a:xfrm>
            <a:off x="457200" y="1412776"/>
            <a:ext cx="4042792" cy="4752528"/>
          </a:xfrm>
        </p:spPr>
        <p:txBody>
          <a:bodyPr>
            <a:normAutofit/>
          </a:bodyPr>
          <a:lstStyle/>
          <a:p>
            <a:r>
              <a:rPr lang="nb-NO" sz="6000" dirty="0" smtClean="0"/>
              <a:t>Ludwig van</a:t>
            </a:r>
            <a:br>
              <a:rPr lang="nb-NO" sz="6000" dirty="0" smtClean="0"/>
            </a:br>
            <a:r>
              <a:rPr lang="nb-NO" sz="6000" dirty="0" smtClean="0"/>
              <a:t>Beethoven</a:t>
            </a:r>
            <a:endParaRPr lang="nb-NO" sz="6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980728"/>
            <a:ext cx="8305800" cy="1143000"/>
          </a:xfrm>
        </p:spPr>
        <p:txBody>
          <a:bodyPr/>
          <a:lstStyle/>
          <a:p>
            <a:pPr algn="ctr"/>
            <a:r>
              <a:rPr lang="nb-NO" b="1" dirty="0" smtClean="0"/>
              <a:t>Wolfgang Amadeus Mozart</a:t>
            </a:r>
            <a:endParaRPr lang="nb-NO" dirty="0"/>
          </a:p>
        </p:txBody>
      </p:sp>
      <p:pic>
        <p:nvPicPr>
          <p:cNvPr id="59394" name="Picture 2" descr="Mozart overskred alle grenser | historienet.no"/>
          <p:cNvPicPr>
            <a:picLocks noChangeAspect="1" noChangeArrowheads="1"/>
          </p:cNvPicPr>
          <p:nvPr/>
        </p:nvPicPr>
        <p:blipFill>
          <a:blip r:embed="rId3" cstate="print"/>
          <a:srcRect/>
          <a:stretch>
            <a:fillRect/>
          </a:stretch>
        </p:blipFill>
        <p:spPr bwMode="auto">
          <a:xfrm>
            <a:off x="1763688" y="2276872"/>
            <a:ext cx="5400600" cy="3600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4 Year Old Boy Plays Piano Better Than Any Master - WOW, Unbelievable!"/>
          <p:cNvPicPr>
            <a:picLocks noChangeAspect="1" noChangeArrowheads="1"/>
          </p:cNvPicPr>
          <p:nvPr/>
        </p:nvPicPr>
        <p:blipFill>
          <a:blip r:embed="rId3" cstate="print"/>
          <a:srcRect/>
          <a:stretch>
            <a:fillRect/>
          </a:stretch>
        </p:blipFill>
        <p:spPr bwMode="auto">
          <a:xfrm>
            <a:off x="971600" y="1844824"/>
            <a:ext cx="7315200" cy="38671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Where to Find Piano Sheet Music for Beginner Students - Top Music Co"/>
          <p:cNvPicPr>
            <a:picLocks noChangeAspect="1" noChangeArrowheads="1"/>
          </p:cNvPicPr>
          <p:nvPr/>
        </p:nvPicPr>
        <p:blipFill>
          <a:blip r:embed="rId3" cstate="print"/>
          <a:srcRect/>
          <a:stretch>
            <a:fillRect/>
          </a:stretch>
        </p:blipFill>
        <p:spPr bwMode="auto">
          <a:xfrm>
            <a:off x="827584" y="970231"/>
            <a:ext cx="7416824" cy="519507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Play Amazing Grace Without Reading Music"/>
          <p:cNvPicPr>
            <a:picLocks noChangeAspect="1" noChangeArrowheads="1"/>
          </p:cNvPicPr>
          <p:nvPr/>
        </p:nvPicPr>
        <p:blipFill>
          <a:blip r:embed="rId3" cstate="print"/>
          <a:srcRect/>
          <a:stretch>
            <a:fillRect/>
          </a:stretch>
        </p:blipFill>
        <p:spPr bwMode="auto">
          <a:xfrm>
            <a:off x="683568" y="2348880"/>
            <a:ext cx="7839100" cy="271115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criabin: Sonata no. 5, Op 53 (Richter) HQ version - YouTube"/>
          <p:cNvPicPr>
            <a:picLocks noChangeAspect="1" noChangeArrowheads="1"/>
          </p:cNvPicPr>
          <p:nvPr/>
        </p:nvPicPr>
        <p:blipFill>
          <a:blip r:embed="rId3" cstate="print"/>
          <a:srcRect/>
          <a:stretch>
            <a:fillRect/>
          </a:stretch>
        </p:blipFill>
        <p:spPr bwMode="auto">
          <a:xfrm>
            <a:off x="1403648" y="1124744"/>
            <a:ext cx="6720745" cy="504056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Richard </a:t>
            </a:r>
            <a:r>
              <a:rPr lang="nb-NO" dirty="0" err="1" smtClean="0"/>
              <a:t>Clayderman</a:t>
            </a:r>
            <a:endParaRPr lang="nb-NO" dirty="0"/>
          </a:p>
        </p:txBody>
      </p:sp>
      <p:pic>
        <p:nvPicPr>
          <p:cNvPr id="60418" name="Picture 2" descr="Richard Clayderman | Tele Ticket Service"/>
          <p:cNvPicPr>
            <a:picLocks noChangeAspect="1" noChangeArrowheads="1"/>
          </p:cNvPicPr>
          <p:nvPr/>
        </p:nvPicPr>
        <p:blipFill>
          <a:blip r:embed="rId3" cstate="print"/>
          <a:srcRect/>
          <a:stretch>
            <a:fillRect/>
          </a:stretch>
        </p:blipFill>
        <p:spPr bwMode="auto">
          <a:xfrm>
            <a:off x="539552" y="2132856"/>
            <a:ext cx="8167936" cy="408396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755576" y="1196752"/>
            <a:ext cx="4536504" cy="3689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Những nỗi lo của khách hàng khi lắp đặt thang máy"/>
          <p:cNvPicPr>
            <a:picLocks noChangeAspect="1" noChangeArrowheads="1"/>
          </p:cNvPicPr>
          <p:nvPr/>
        </p:nvPicPr>
        <p:blipFill>
          <a:blip r:embed="rId4" cstate="print"/>
          <a:srcRect/>
          <a:stretch>
            <a:fillRect/>
          </a:stretch>
        </p:blipFill>
        <p:spPr bwMode="auto">
          <a:xfrm>
            <a:off x="5580112" y="1196752"/>
            <a:ext cx="2937926" cy="367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Ballade </a:t>
            </a:r>
            <a:r>
              <a:rPr lang="nb-NO" dirty="0" err="1" smtClean="0"/>
              <a:t>pour</a:t>
            </a:r>
            <a:r>
              <a:rPr lang="nb-NO" dirty="0" smtClean="0"/>
              <a:t> </a:t>
            </a:r>
            <a:r>
              <a:rPr lang="nb-NO" dirty="0" err="1" smtClean="0"/>
              <a:t>Adeline</a:t>
            </a:r>
            <a:endParaRPr lang="nb-NO" dirty="0"/>
          </a:p>
        </p:txBody>
      </p:sp>
      <p:pic>
        <p:nvPicPr>
          <p:cNvPr id="65538" name="Picture 2" descr="André Rieu - Ballade pour Adeline - Dailymotion Video"/>
          <p:cNvPicPr>
            <a:picLocks noChangeAspect="1" noChangeArrowheads="1"/>
          </p:cNvPicPr>
          <p:nvPr/>
        </p:nvPicPr>
        <p:blipFill>
          <a:blip r:embed="rId3" cstate="print"/>
          <a:srcRect/>
          <a:stretch>
            <a:fillRect/>
          </a:stretch>
        </p:blipFill>
        <p:spPr bwMode="auto">
          <a:xfrm>
            <a:off x="827584" y="2132856"/>
            <a:ext cx="7378420" cy="417646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Jeg har en drøm…</a:t>
            </a:r>
            <a:endParaRPr lang="nb-NO" dirty="0"/>
          </a:p>
        </p:txBody>
      </p:sp>
      <p:pic>
        <p:nvPicPr>
          <p:cNvPr id="88068" name="Picture 4" descr="4 Things I Love About Tangled | Dance In Your Mind"/>
          <p:cNvPicPr>
            <a:picLocks noChangeAspect="1" noChangeArrowheads="1"/>
          </p:cNvPicPr>
          <p:nvPr/>
        </p:nvPicPr>
        <p:blipFill>
          <a:blip r:embed="rId3" cstate="print"/>
          <a:srcRect/>
          <a:stretch>
            <a:fillRect/>
          </a:stretch>
        </p:blipFill>
        <p:spPr bwMode="auto">
          <a:xfrm>
            <a:off x="683568" y="1916832"/>
            <a:ext cx="7808865" cy="439248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lle barnesanger, sortert alfabetisk"/>
          <p:cNvPicPr>
            <a:picLocks noChangeAspect="1" noChangeArrowheads="1"/>
          </p:cNvPicPr>
          <p:nvPr/>
        </p:nvPicPr>
        <p:blipFill>
          <a:blip r:embed="rId3" cstate="print"/>
          <a:srcRect/>
          <a:stretch>
            <a:fillRect/>
          </a:stretch>
        </p:blipFill>
        <p:spPr bwMode="auto">
          <a:xfrm>
            <a:off x="0" y="0"/>
            <a:ext cx="2076450" cy="476250"/>
          </a:xfrm>
          <a:prstGeom prst="rect">
            <a:avLst/>
          </a:prstGeom>
          <a:noFill/>
        </p:spPr>
      </p:pic>
      <p:pic>
        <p:nvPicPr>
          <p:cNvPr id="4099" name="Picture 3" descr="Barnesanger sortert etter kategori"/>
          <p:cNvPicPr>
            <a:picLocks noChangeAspect="1" noChangeArrowheads="1"/>
          </p:cNvPicPr>
          <p:nvPr/>
        </p:nvPicPr>
        <p:blipFill>
          <a:blip r:embed="rId4" cstate="print"/>
          <a:srcRect/>
          <a:stretch>
            <a:fillRect/>
          </a:stretch>
        </p:blipFill>
        <p:spPr bwMode="auto">
          <a:xfrm>
            <a:off x="0" y="0"/>
            <a:ext cx="1609725" cy="466725"/>
          </a:xfrm>
          <a:prstGeom prst="rect">
            <a:avLst/>
          </a:prstGeom>
          <a:noFill/>
        </p:spPr>
      </p:pic>
      <p:pic>
        <p:nvPicPr>
          <p:cNvPr id="4100" name="Picture 4" descr="Sangleker"/>
          <p:cNvPicPr>
            <a:picLocks noChangeAspect="1" noChangeArrowheads="1"/>
          </p:cNvPicPr>
          <p:nvPr/>
        </p:nvPicPr>
        <p:blipFill>
          <a:blip r:embed="rId5" cstate="print"/>
          <a:srcRect/>
          <a:stretch>
            <a:fillRect/>
          </a:stretch>
        </p:blipFill>
        <p:spPr bwMode="auto">
          <a:xfrm>
            <a:off x="0" y="0"/>
            <a:ext cx="1390650" cy="476250"/>
          </a:xfrm>
          <a:prstGeom prst="rect">
            <a:avLst/>
          </a:prstGeom>
          <a:noFill/>
        </p:spPr>
      </p:pic>
      <p:pic>
        <p:nvPicPr>
          <p:cNvPr id="4101" name="Picture 5" descr="Regler og vers"/>
          <p:cNvPicPr>
            <a:picLocks noChangeAspect="1" noChangeArrowheads="1"/>
          </p:cNvPicPr>
          <p:nvPr/>
        </p:nvPicPr>
        <p:blipFill>
          <a:blip r:embed="rId6" cstate="print"/>
          <a:srcRect/>
          <a:stretch>
            <a:fillRect/>
          </a:stretch>
        </p:blipFill>
        <p:spPr bwMode="auto">
          <a:xfrm>
            <a:off x="0" y="0"/>
            <a:ext cx="1724025" cy="466725"/>
          </a:xfrm>
          <a:prstGeom prst="rect">
            <a:avLst/>
          </a:prstGeom>
          <a:noFill/>
        </p:spPr>
      </p:pic>
      <p:pic>
        <p:nvPicPr>
          <p:cNvPr id="4102" name="Picture 6" descr="Hvem kan seilie foruten vind - tekst og musikk"/>
          <p:cNvPicPr>
            <a:picLocks noChangeAspect="1" noChangeArrowheads="1"/>
          </p:cNvPicPr>
          <p:nvPr/>
        </p:nvPicPr>
        <p:blipFill>
          <a:blip r:embed="rId7" cstate="print"/>
          <a:srcRect/>
          <a:stretch>
            <a:fillRect/>
          </a:stretch>
        </p:blipFill>
        <p:spPr bwMode="auto">
          <a:xfrm>
            <a:off x="0" y="0"/>
            <a:ext cx="2667000" cy="2667000"/>
          </a:xfrm>
          <a:prstGeom prst="rect">
            <a:avLst/>
          </a:prstGeom>
          <a:noFill/>
        </p:spPr>
      </p:pic>
      <p:pic>
        <p:nvPicPr>
          <p:cNvPr id="4103" name="Picture 7" descr="Hvem kan seile foruten vind"/>
          <p:cNvPicPr>
            <a:picLocks noChangeAspect="1" noChangeArrowheads="1"/>
          </p:cNvPicPr>
          <p:nvPr/>
        </p:nvPicPr>
        <p:blipFill>
          <a:blip r:embed="rId8" cstate="print"/>
          <a:srcRect/>
          <a:stretch>
            <a:fillRect/>
          </a:stretch>
        </p:blipFill>
        <p:spPr bwMode="auto">
          <a:xfrm>
            <a:off x="0" y="0"/>
            <a:ext cx="114300" cy="114300"/>
          </a:xfrm>
          <a:prstGeom prst="rect">
            <a:avLst/>
          </a:prstGeom>
          <a:noFill/>
        </p:spPr>
      </p:pic>
      <p:sp>
        <p:nvSpPr>
          <p:cNvPr id="11" name="Rektangel 10"/>
          <p:cNvSpPr/>
          <p:nvPr/>
        </p:nvSpPr>
        <p:spPr>
          <a:xfrm>
            <a:off x="2843808" y="1556792"/>
            <a:ext cx="5454352" cy="3970318"/>
          </a:xfrm>
          <a:prstGeom prst="rect">
            <a:avLst/>
          </a:prstGeom>
        </p:spPr>
        <p:txBody>
          <a:bodyPr wrap="square">
            <a:spAutoFit/>
          </a:bodyPr>
          <a:lstStyle/>
          <a:p>
            <a:r>
              <a:rPr lang="nb-NO" sz="2800" i="1" dirty="0" smtClean="0"/>
              <a:t>Hvem kan seile foruten vind</a:t>
            </a:r>
            <a:br>
              <a:rPr lang="nb-NO" sz="2800" i="1" dirty="0" smtClean="0"/>
            </a:br>
            <a:r>
              <a:rPr lang="nb-NO" sz="2800" i="1" dirty="0" smtClean="0"/>
              <a:t>Hvem kan ro uten årer</a:t>
            </a:r>
            <a:br>
              <a:rPr lang="nb-NO" sz="2800" i="1" dirty="0" smtClean="0"/>
            </a:br>
            <a:r>
              <a:rPr lang="nb-NO" sz="2800" i="1" dirty="0" smtClean="0"/>
              <a:t>Hvem kan skilles fra vennen sin</a:t>
            </a:r>
            <a:br>
              <a:rPr lang="nb-NO" sz="2800" i="1" dirty="0" smtClean="0"/>
            </a:br>
            <a:r>
              <a:rPr lang="nb-NO" sz="2800" i="1" dirty="0" smtClean="0"/>
              <a:t>uten å felle tårer?</a:t>
            </a:r>
            <a:r>
              <a:rPr lang="nb-NO" sz="2800" dirty="0" smtClean="0"/>
              <a:t/>
            </a:r>
            <a:br>
              <a:rPr lang="nb-NO" sz="2800" dirty="0" smtClean="0"/>
            </a:br>
            <a:r>
              <a:rPr lang="nb-NO" sz="2800" dirty="0" smtClean="0"/>
              <a:t/>
            </a:r>
            <a:br>
              <a:rPr lang="nb-NO" sz="2800" dirty="0" smtClean="0"/>
            </a:br>
            <a:r>
              <a:rPr lang="nb-NO" sz="2800" i="1" dirty="0" smtClean="0"/>
              <a:t>Jeg kan seile foruten vind</a:t>
            </a:r>
            <a:br>
              <a:rPr lang="nb-NO" sz="2800" i="1" dirty="0" smtClean="0"/>
            </a:br>
            <a:r>
              <a:rPr lang="nb-NO" sz="2800" i="1" dirty="0" smtClean="0"/>
              <a:t>Jeg kan ro uten årer</a:t>
            </a:r>
            <a:br>
              <a:rPr lang="nb-NO" sz="2800" i="1" dirty="0" smtClean="0"/>
            </a:br>
            <a:r>
              <a:rPr lang="nb-NO" sz="2800" i="1" dirty="0" smtClean="0"/>
              <a:t>men ei skilles fra vennen min</a:t>
            </a:r>
            <a:br>
              <a:rPr lang="nb-NO" sz="2800" i="1" dirty="0" smtClean="0"/>
            </a:br>
            <a:r>
              <a:rPr lang="nb-NO" sz="2800" i="1" dirty="0" smtClean="0"/>
              <a:t>uten å felle tårer!</a:t>
            </a:r>
            <a:endParaRPr lang="nb-NO"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Tone Damli - Ingen er så nydelig som du (Allsang på Grensen 2018) - YouTube"/>
          <p:cNvPicPr>
            <a:picLocks noChangeAspect="1" noChangeArrowheads="1"/>
          </p:cNvPicPr>
          <p:nvPr/>
        </p:nvPicPr>
        <p:blipFill>
          <a:blip r:embed="rId3" cstate="print"/>
          <a:srcRect t="12260" b="12644"/>
          <a:stretch>
            <a:fillRect/>
          </a:stretch>
        </p:blipFill>
        <p:spPr bwMode="auto">
          <a:xfrm>
            <a:off x="971600" y="1844823"/>
            <a:ext cx="7263990" cy="4091213"/>
          </a:xfrm>
          <a:prstGeom prst="rect">
            <a:avLst/>
          </a:prstGeom>
          <a:noFill/>
        </p:spPr>
      </p:pic>
      <p:sp>
        <p:nvSpPr>
          <p:cNvPr id="4" name="Tittel 1"/>
          <p:cNvSpPr>
            <a:spLocks noGrp="1"/>
          </p:cNvSpPr>
          <p:nvPr>
            <p:ph type="title"/>
          </p:nvPr>
        </p:nvSpPr>
        <p:spPr>
          <a:xfrm>
            <a:off x="457200" y="704088"/>
            <a:ext cx="8305800" cy="996720"/>
          </a:xfrm>
        </p:spPr>
        <p:txBody>
          <a:bodyPr>
            <a:noAutofit/>
          </a:bodyPr>
          <a:lstStyle/>
          <a:p>
            <a:pPr algn="ctr"/>
            <a:r>
              <a:rPr lang="nb-NO" sz="4000" b="1" cap="all" dirty="0" smtClean="0"/>
              <a:t>TONE DAMLI – INGEN ER SÅ NYDELIG</a:t>
            </a:r>
            <a:endParaRPr lang="nb-NO" sz="4000" b="1" cap="all"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1484784"/>
            <a:ext cx="8305800" cy="1143000"/>
          </a:xfrm>
        </p:spPr>
        <p:txBody>
          <a:bodyPr>
            <a:normAutofit fontScale="90000"/>
          </a:bodyPr>
          <a:lstStyle/>
          <a:p>
            <a:pPr algn="ctr"/>
            <a:r>
              <a:rPr lang="nb-NO" sz="4000" b="1" dirty="0" smtClean="0"/>
              <a:t>Tone </a:t>
            </a:r>
            <a:r>
              <a:rPr lang="nb-NO" sz="4000" b="1" dirty="0" err="1" smtClean="0"/>
              <a:t>Damli</a:t>
            </a:r>
            <a:r>
              <a:rPr lang="nb-NO" sz="4000" b="1" dirty="0" smtClean="0"/>
              <a:t> - Ingen er så nydelig som du</a:t>
            </a:r>
            <a:r>
              <a:rPr lang="nb-NO" sz="3600" b="1" dirty="0" smtClean="0"/>
              <a:t/>
            </a:r>
            <a:br>
              <a:rPr lang="nb-NO" sz="3600" b="1" dirty="0" smtClean="0"/>
            </a:br>
            <a:r>
              <a:rPr lang="nb-NO" sz="2700" dirty="0" smtClean="0"/>
              <a:t>Tekst/Melodi: Rolf Løvland, Ove </a:t>
            </a:r>
            <a:r>
              <a:rPr lang="nb-NO" sz="2700" dirty="0" err="1" smtClean="0"/>
              <a:t>Borochstein</a:t>
            </a:r>
            <a:endParaRPr lang="nb-NO" dirty="0"/>
          </a:p>
        </p:txBody>
      </p:sp>
      <p:sp>
        <p:nvSpPr>
          <p:cNvPr id="3" name="Rektangel 2"/>
          <p:cNvSpPr/>
          <p:nvPr/>
        </p:nvSpPr>
        <p:spPr>
          <a:xfrm>
            <a:off x="755576" y="2924944"/>
            <a:ext cx="6120680" cy="2862322"/>
          </a:xfrm>
          <a:prstGeom prst="rect">
            <a:avLst/>
          </a:prstGeom>
        </p:spPr>
        <p:txBody>
          <a:bodyPr wrap="square">
            <a:spAutoFit/>
          </a:bodyPr>
          <a:lstStyle/>
          <a:p>
            <a:r>
              <a:rPr lang="nb-NO" sz="2400" dirty="0" smtClean="0"/>
              <a:t>Ingen er så nydelig som du</a:t>
            </a:r>
            <a:br>
              <a:rPr lang="nb-NO" sz="2400" dirty="0" smtClean="0"/>
            </a:br>
            <a:r>
              <a:rPr lang="nb-NO" sz="2400" dirty="0" smtClean="0"/>
              <a:t>Ingen er så vakker</a:t>
            </a:r>
            <a:br>
              <a:rPr lang="nb-NO" sz="2400" dirty="0" smtClean="0"/>
            </a:br>
            <a:r>
              <a:rPr lang="nb-NO" sz="2400" dirty="0" smtClean="0"/>
              <a:t>Når du viser hvem du er</a:t>
            </a:r>
            <a:br>
              <a:rPr lang="nb-NO" sz="2400" dirty="0" smtClean="0"/>
            </a:br>
            <a:r>
              <a:rPr lang="nb-NO" sz="2400" dirty="0" smtClean="0"/>
              <a:t>Ingen øyne skinner </a:t>
            </a:r>
          </a:p>
          <a:p>
            <a:r>
              <a:rPr lang="nb-NO" sz="2400" dirty="0" smtClean="0"/>
              <a:t>slik som dine øyne gjør</a:t>
            </a:r>
            <a:br>
              <a:rPr lang="nb-NO" sz="2400" dirty="0" smtClean="0"/>
            </a:br>
            <a:r>
              <a:rPr lang="nb-NO" sz="2400" dirty="0" smtClean="0"/>
              <a:t>Ingen er så nydelig som du</a:t>
            </a:r>
            <a:r>
              <a:rPr lang="nb-NO" dirty="0" smtClean="0"/>
              <a:t/>
            </a:r>
            <a:br>
              <a:rPr lang="nb-NO" dirty="0" smtClean="0"/>
            </a:br>
            <a:r>
              <a:rPr lang="nb-NO" dirty="0" smtClean="0"/>
              <a:t/>
            </a:r>
            <a:br>
              <a:rPr lang="nb-NO" dirty="0" smtClean="0"/>
            </a:br>
            <a:endParaRPr lang="nb-NO" dirty="0"/>
          </a:p>
        </p:txBody>
      </p:sp>
      <p:pic>
        <p:nvPicPr>
          <p:cNvPr id="80898" name="Picture 2" descr="Smiling child - Luton Muslims Journal"/>
          <p:cNvPicPr>
            <a:picLocks noChangeAspect="1" noChangeArrowheads="1"/>
          </p:cNvPicPr>
          <p:nvPr/>
        </p:nvPicPr>
        <p:blipFill>
          <a:blip r:embed="rId2" cstate="print"/>
          <a:srcRect/>
          <a:stretch>
            <a:fillRect/>
          </a:stretch>
        </p:blipFill>
        <p:spPr bwMode="auto">
          <a:xfrm>
            <a:off x="4716016" y="3044837"/>
            <a:ext cx="3668415" cy="244683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1619672" y="3933056"/>
            <a:ext cx="5904656" cy="2308324"/>
          </a:xfrm>
          <a:prstGeom prst="rect">
            <a:avLst/>
          </a:prstGeom>
        </p:spPr>
        <p:txBody>
          <a:bodyPr wrap="square">
            <a:spAutoFit/>
          </a:bodyPr>
          <a:lstStyle/>
          <a:p>
            <a:r>
              <a:rPr lang="nb-NO" sz="2400" dirty="0" smtClean="0"/>
              <a:t>Du spiller på fine strenger</a:t>
            </a:r>
            <a:br>
              <a:rPr lang="nb-NO" sz="2400" dirty="0" smtClean="0"/>
            </a:br>
            <a:r>
              <a:rPr lang="nb-NO" sz="2400" dirty="0" smtClean="0"/>
              <a:t>Og finner de vare ord</a:t>
            </a:r>
            <a:br>
              <a:rPr lang="nb-NO" sz="2400" dirty="0" smtClean="0"/>
            </a:br>
            <a:r>
              <a:rPr lang="nb-NO" sz="2400" dirty="0" smtClean="0"/>
              <a:t>Deler alle tankene med meg</a:t>
            </a:r>
            <a:br>
              <a:rPr lang="nb-NO" sz="2400" dirty="0" smtClean="0"/>
            </a:br>
            <a:r>
              <a:rPr lang="nb-NO" sz="2400" dirty="0" smtClean="0"/>
              <a:t>Du lar meg få føle varmen</a:t>
            </a:r>
            <a:br>
              <a:rPr lang="nb-NO" sz="2400" dirty="0" smtClean="0"/>
            </a:br>
            <a:r>
              <a:rPr lang="nb-NO" sz="2400" dirty="0" smtClean="0"/>
              <a:t>Og gir noe av deg selv</a:t>
            </a:r>
            <a:br>
              <a:rPr lang="nb-NO" sz="2400" dirty="0" smtClean="0"/>
            </a:br>
            <a:r>
              <a:rPr lang="nb-NO" sz="2400" dirty="0" smtClean="0"/>
              <a:t>All din skjønnhet stråler gjennom deg</a:t>
            </a:r>
            <a:endParaRPr lang="nb-NO" sz="2400" dirty="0"/>
          </a:p>
        </p:txBody>
      </p:sp>
      <p:pic>
        <p:nvPicPr>
          <p:cNvPr id="79874" name="Picture 2" descr="5 Ways To Raise A Happy Child - The Fertile Chick"/>
          <p:cNvPicPr>
            <a:picLocks noChangeAspect="1" noChangeArrowheads="1"/>
          </p:cNvPicPr>
          <p:nvPr/>
        </p:nvPicPr>
        <p:blipFill>
          <a:blip r:embed="rId2" cstate="print"/>
          <a:srcRect/>
          <a:stretch>
            <a:fillRect/>
          </a:stretch>
        </p:blipFill>
        <p:spPr bwMode="auto">
          <a:xfrm>
            <a:off x="1619672" y="980728"/>
            <a:ext cx="5572150" cy="277887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Pure Happiness | Beautiful children, Photo, People of the world"/>
          <p:cNvPicPr>
            <a:picLocks noChangeAspect="1" noChangeArrowheads="1"/>
          </p:cNvPicPr>
          <p:nvPr/>
        </p:nvPicPr>
        <p:blipFill>
          <a:blip r:embed="rId2" cstate="print"/>
          <a:srcRect/>
          <a:stretch>
            <a:fillRect/>
          </a:stretch>
        </p:blipFill>
        <p:spPr bwMode="auto">
          <a:xfrm>
            <a:off x="683568" y="1268760"/>
            <a:ext cx="4179440" cy="5036915"/>
          </a:xfrm>
          <a:prstGeom prst="rect">
            <a:avLst/>
          </a:prstGeom>
          <a:noFill/>
        </p:spPr>
      </p:pic>
      <p:sp>
        <p:nvSpPr>
          <p:cNvPr id="5" name="Rektangel 4"/>
          <p:cNvSpPr/>
          <p:nvPr/>
        </p:nvSpPr>
        <p:spPr>
          <a:xfrm>
            <a:off x="4139952" y="2348880"/>
            <a:ext cx="4067944" cy="2308324"/>
          </a:xfrm>
          <a:prstGeom prst="rect">
            <a:avLst/>
          </a:prstGeom>
          <a:solidFill>
            <a:schemeClr val="bg1"/>
          </a:solidFill>
          <a:ln w="3175">
            <a:solidFill>
              <a:schemeClr val="tx1"/>
            </a:solidFill>
          </a:ln>
        </p:spPr>
        <p:txBody>
          <a:bodyPr wrap="square">
            <a:spAutoFit/>
          </a:bodyPr>
          <a:lstStyle/>
          <a:p>
            <a:r>
              <a:rPr lang="nb-NO" sz="2400" dirty="0" smtClean="0"/>
              <a:t>Ingen er så nydelig som du</a:t>
            </a:r>
            <a:br>
              <a:rPr lang="nb-NO" sz="2400" dirty="0" smtClean="0"/>
            </a:br>
            <a:r>
              <a:rPr lang="nb-NO" sz="2400" dirty="0" smtClean="0"/>
              <a:t>Ingen er så vakker</a:t>
            </a:r>
            <a:br>
              <a:rPr lang="nb-NO" sz="2400" dirty="0" smtClean="0"/>
            </a:br>
            <a:r>
              <a:rPr lang="nb-NO" sz="2400" dirty="0" smtClean="0"/>
              <a:t>Når du viser hvem du er</a:t>
            </a:r>
            <a:br>
              <a:rPr lang="nb-NO" sz="2400" dirty="0" smtClean="0"/>
            </a:br>
            <a:r>
              <a:rPr lang="nb-NO" sz="2400" dirty="0" smtClean="0"/>
              <a:t>Ingen øyne skinner </a:t>
            </a:r>
          </a:p>
          <a:p>
            <a:r>
              <a:rPr lang="nb-NO" sz="2400" dirty="0" smtClean="0"/>
              <a:t>som dine øyne gjør</a:t>
            </a:r>
            <a:br>
              <a:rPr lang="nb-NO" sz="2400" dirty="0" smtClean="0"/>
            </a:br>
            <a:r>
              <a:rPr lang="nb-NO" sz="2400" dirty="0" smtClean="0"/>
              <a:t>Ingen er så nydelig som du</a:t>
            </a:r>
            <a:endParaRPr lang="nb-NO"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4211960" y="2060848"/>
            <a:ext cx="4392488" cy="3416320"/>
          </a:xfrm>
          <a:prstGeom prst="rect">
            <a:avLst/>
          </a:prstGeom>
          <a:noFill/>
        </p:spPr>
        <p:txBody>
          <a:bodyPr wrap="square">
            <a:spAutoFit/>
          </a:bodyPr>
          <a:lstStyle/>
          <a:p>
            <a:r>
              <a:rPr lang="nb-NO" sz="2400" dirty="0" smtClean="0"/>
              <a:t>Vis meg ditt sanne hjerte</a:t>
            </a:r>
            <a:br>
              <a:rPr lang="nb-NO" sz="2400" dirty="0" smtClean="0"/>
            </a:br>
            <a:r>
              <a:rPr lang="nb-NO" sz="2400" dirty="0" smtClean="0"/>
              <a:t>Og vær den du alltid er</a:t>
            </a:r>
            <a:br>
              <a:rPr lang="nb-NO" sz="2400" dirty="0" smtClean="0"/>
            </a:br>
            <a:r>
              <a:rPr lang="nb-NO" sz="2400" dirty="0" smtClean="0"/>
              <a:t>Jeg trenger ingen annen </a:t>
            </a:r>
          </a:p>
          <a:p>
            <a:r>
              <a:rPr lang="nb-NO" sz="2400" dirty="0" smtClean="0"/>
              <a:t>    nå enn deg</a:t>
            </a:r>
          </a:p>
          <a:p>
            <a:r>
              <a:rPr lang="nb-NO" sz="2400" dirty="0" smtClean="0"/>
              <a:t/>
            </a:r>
            <a:br>
              <a:rPr lang="nb-NO" sz="2400" dirty="0" smtClean="0"/>
            </a:br>
            <a:r>
              <a:rPr lang="nb-NO" sz="2400" dirty="0" smtClean="0"/>
              <a:t>For skjønnheten er en kilde</a:t>
            </a:r>
            <a:br>
              <a:rPr lang="nb-NO" sz="2400" dirty="0" smtClean="0"/>
            </a:br>
            <a:r>
              <a:rPr lang="nb-NO" sz="2400" dirty="0" smtClean="0"/>
              <a:t>Som kommer fra hjertet ditt</a:t>
            </a:r>
            <a:br>
              <a:rPr lang="nb-NO" sz="2400" dirty="0" smtClean="0"/>
            </a:br>
            <a:r>
              <a:rPr lang="nb-NO" sz="2400" dirty="0" smtClean="0"/>
              <a:t>Og når den stråler gjennom deg</a:t>
            </a:r>
            <a:br>
              <a:rPr lang="nb-NO" sz="2400" dirty="0" smtClean="0"/>
            </a:br>
            <a:r>
              <a:rPr lang="nb-NO" sz="2400" dirty="0" smtClean="0"/>
              <a:t>Er du den fineste for meg</a:t>
            </a:r>
            <a:endParaRPr lang="nb-NO" sz="2400" dirty="0"/>
          </a:p>
        </p:txBody>
      </p:sp>
      <p:pic>
        <p:nvPicPr>
          <p:cNvPr id="77828" name="Picture 4" descr="madeline stuart IMG_1834 Wildflower Portraits - Wildflower Portraits"/>
          <p:cNvPicPr>
            <a:picLocks noChangeAspect="1" noChangeArrowheads="1"/>
          </p:cNvPicPr>
          <p:nvPr/>
        </p:nvPicPr>
        <p:blipFill>
          <a:blip r:embed="rId3" cstate="print"/>
          <a:srcRect/>
          <a:stretch>
            <a:fillRect/>
          </a:stretch>
        </p:blipFill>
        <p:spPr bwMode="auto">
          <a:xfrm>
            <a:off x="611560" y="1152127"/>
            <a:ext cx="3456384" cy="5184577"/>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8 tips for parents on how to talk to their children about Coronavirus |  World Economic Forum"/>
          <p:cNvPicPr>
            <a:picLocks noChangeAspect="1" noChangeArrowheads="1"/>
          </p:cNvPicPr>
          <p:nvPr/>
        </p:nvPicPr>
        <p:blipFill>
          <a:blip r:embed="rId2" cstate="print"/>
          <a:srcRect/>
          <a:stretch>
            <a:fillRect/>
          </a:stretch>
        </p:blipFill>
        <p:spPr bwMode="auto">
          <a:xfrm>
            <a:off x="467544" y="2780928"/>
            <a:ext cx="8216774" cy="3545930"/>
          </a:xfrm>
          <a:prstGeom prst="rect">
            <a:avLst/>
          </a:prstGeom>
          <a:noFill/>
        </p:spPr>
      </p:pic>
      <p:sp>
        <p:nvSpPr>
          <p:cNvPr id="6" name="Rektangel 5"/>
          <p:cNvSpPr/>
          <p:nvPr/>
        </p:nvSpPr>
        <p:spPr>
          <a:xfrm>
            <a:off x="1043608" y="1340768"/>
            <a:ext cx="4067944" cy="2308324"/>
          </a:xfrm>
          <a:prstGeom prst="rect">
            <a:avLst/>
          </a:prstGeom>
          <a:solidFill>
            <a:schemeClr val="bg1"/>
          </a:solidFill>
          <a:ln w="3175">
            <a:solidFill>
              <a:schemeClr val="tx1"/>
            </a:solidFill>
          </a:ln>
        </p:spPr>
        <p:txBody>
          <a:bodyPr wrap="square">
            <a:spAutoFit/>
          </a:bodyPr>
          <a:lstStyle/>
          <a:p>
            <a:r>
              <a:rPr lang="nb-NO" sz="2400" dirty="0" smtClean="0"/>
              <a:t>Ingen er så nydelig som du</a:t>
            </a:r>
            <a:br>
              <a:rPr lang="nb-NO" sz="2400" dirty="0" smtClean="0"/>
            </a:br>
            <a:r>
              <a:rPr lang="nb-NO" sz="2400" dirty="0" smtClean="0"/>
              <a:t>Ingen er så vakker</a:t>
            </a:r>
            <a:br>
              <a:rPr lang="nb-NO" sz="2400" dirty="0" smtClean="0"/>
            </a:br>
            <a:r>
              <a:rPr lang="nb-NO" sz="2400" dirty="0" smtClean="0"/>
              <a:t>Når du viser hvem du er</a:t>
            </a:r>
            <a:br>
              <a:rPr lang="nb-NO" sz="2400" dirty="0" smtClean="0"/>
            </a:br>
            <a:r>
              <a:rPr lang="nb-NO" sz="2400" dirty="0" smtClean="0"/>
              <a:t>Ingen øyne skinner </a:t>
            </a:r>
          </a:p>
          <a:p>
            <a:r>
              <a:rPr lang="nb-NO" sz="2400" dirty="0" smtClean="0"/>
              <a:t>som dine øyne gjør</a:t>
            </a:r>
            <a:br>
              <a:rPr lang="nb-NO" sz="2400" dirty="0" smtClean="0"/>
            </a:br>
            <a:r>
              <a:rPr lang="nb-NO" sz="2400" dirty="0" smtClean="0"/>
              <a:t>Ingen er så nydelig som du</a:t>
            </a:r>
            <a:endParaRPr lang="nb-NO"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55576" y="908720"/>
            <a:ext cx="7822133" cy="52367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feymelodiamusicacristiana.com/wp-content/uploads/2013/12/piano-guys-musica-piano-concierto.jpg"/>
          <p:cNvPicPr>
            <a:picLocks noChangeAspect="1" noChangeArrowheads="1"/>
          </p:cNvPicPr>
          <p:nvPr/>
        </p:nvPicPr>
        <p:blipFill>
          <a:blip r:embed="rId3" cstate="print"/>
          <a:srcRect/>
          <a:stretch>
            <a:fillRect/>
          </a:stretch>
        </p:blipFill>
        <p:spPr bwMode="auto">
          <a:xfrm>
            <a:off x="755576" y="476672"/>
            <a:ext cx="7587878" cy="5050681"/>
          </a:xfrm>
          <a:prstGeom prst="rect">
            <a:avLst/>
          </a:prstGeom>
          <a:ln w="228600" cap="sq" cmpd="thickThin">
            <a:solidFill>
              <a:srgbClr val="000000"/>
            </a:solidFill>
            <a:prstDash val="solid"/>
            <a:miter lim="800000"/>
          </a:ln>
          <a:effectLst>
            <a:innerShdw blurRad="76200">
              <a:srgbClr val="000000"/>
            </a:innerShdw>
          </a:effectLst>
        </p:spPr>
      </p:pic>
      <p:sp>
        <p:nvSpPr>
          <p:cNvPr id="7" name="TekstSylinder 6"/>
          <p:cNvSpPr txBox="1"/>
          <p:nvPr/>
        </p:nvSpPr>
        <p:spPr>
          <a:xfrm>
            <a:off x="755576" y="5949280"/>
            <a:ext cx="7560840" cy="461665"/>
          </a:xfrm>
          <a:prstGeom prst="rect">
            <a:avLst/>
          </a:prstGeom>
          <a:noFill/>
        </p:spPr>
        <p:txBody>
          <a:bodyPr wrap="square" rtlCol="0">
            <a:spAutoFit/>
          </a:bodyPr>
          <a:lstStyle/>
          <a:p>
            <a:pPr algn="ctr"/>
            <a:r>
              <a:rPr lang="nb-NO" sz="2400" dirty="0" smtClean="0"/>
              <a:t>Dette er Paul, Jon, Steven og Al </a:t>
            </a:r>
            <a:endParaRPr lang="nb-NO"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Piano elev 6.PNG"/>
          <p:cNvPicPr>
            <a:picLocks noChangeAspect="1"/>
          </p:cNvPicPr>
          <p:nvPr/>
        </p:nvPicPr>
        <p:blipFill>
          <a:blip r:embed="rId3" cstate="print"/>
          <a:stretch>
            <a:fillRect/>
          </a:stretch>
        </p:blipFill>
        <p:spPr>
          <a:xfrm>
            <a:off x="6228184" y="3215507"/>
            <a:ext cx="2520000" cy="3330475"/>
          </a:xfrm>
          <a:prstGeom prst="rect">
            <a:avLst/>
          </a:prstGeom>
          <a:ln>
            <a:noFill/>
          </a:ln>
          <a:effectLst>
            <a:outerShdw blurRad="292100" dist="139700" dir="2700000" algn="tl" rotWithShape="0">
              <a:srgbClr val="333333">
                <a:alpha val="65000"/>
              </a:srgbClr>
            </a:outerShdw>
          </a:effectLst>
        </p:spPr>
      </p:pic>
      <p:pic>
        <p:nvPicPr>
          <p:cNvPr id="6" name="Bilde 5" descr="Piano elev 1.PNG"/>
          <p:cNvPicPr>
            <a:picLocks noChangeAspect="1"/>
          </p:cNvPicPr>
          <p:nvPr/>
        </p:nvPicPr>
        <p:blipFill>
          <a:blip r:embed="rId4" cstate="print"/>
          <a:stretch>
            <a:fillRect/>
          </a:stretch>
        </p:blipFill>
        <p:spPr>
          <a:xfrm>
            <a:off x="6234666" y="404664"/>
            <a:ext cx="2520000" cy="2539140"/>
          </a:xfrm>
          <a:prstGeom prst="rect">
            <a:avLst/>
          </a:prstGeom>
          <a:ln>
            <a:noFill/>
          </a:ln>
          <a:effectLst>
            <a:outerShdw blurRad="292100" dist="139700" dir="2700000" algn="tl" rotWithShape="0">
              <a:srgbClr val="333333">
                <a:alpha val="65000"/>
              </a:srgbClr>
            </a:outerShdw>
          </a:effectLst>
        </p:spPr>
      </p:pic>
      <p:sp>
        <p:nvSpPr>
          <p:cNvPr id="2" name="Tittel 1"/>
          <p:cNvSpPr>
            <a:spLocks noGrp="1"/>
          </p:cNvSpPr>
          <p:nvPr>
            <p:ph type="title"/>
          </p:nvPr>
        </p:nvSpPr>
        <p:spPr>
          <a:xfrm>
            <a:off x="457200" y="274638"/>
            <a:ext cx="8229600" cy="1426170"/>
          </a:xfrm>
        </p:spPr>
        <p:txBody>
          <a:bodyPr>
            <a:normAutofit/>
          </a:bodyPr>
          <a:lstStyle/>
          <a:p>
            <a:r>
              <a:rPr lang="nb-NO" sz="6000" dirty="0" smtClean="0">
                <a:latin typeface="AR CHRISTY" pitchFamily="2" charset="0"/>
              </a:rPr>
              <a:t>Mitt piano</a:t>
            </a:r>
            <a:endParaRPr lang="nb-NO" sz="6000" dirty="0">
              <a:latin typeface="AR CHRISTY" pitchFamily="2" charset="0"/>
            </a:endParaRPr>
          </a:p>
        </p:txBody>
      </p:sp>
      <p:sp>
        <p:nvSpPr>
          <p:cNvPr id="3" name="Plassholder for innhold 2"/>
          <p:cNvSpPr>
            <a:spLocks noGrp="1"/>
          </p:cNvSpPr>
          <p:nvPr>
            <p:ph idx="1"/>
          </p:nvPr>
        </p:nvSpPr>
        <p:spPr>
          <a:xfrm>
            <a:off x="457200" y="1988840"/>
            <a:ext cx="6203032" cy="4137323"/>
          </a:xfrm>
        </p:spPr>
        <p:txBody>
          <a:bodyPr>
            <a:normAutofit/>
          </a:bodyPr>
          <a:lstStyle/>
          <a:p>
            <a:pPr>
              <a:buNone/>
            </a:pPr>
            <a:r>
              <a:rPr lang="nb-NO" sz="4400" dirty="0" smtClean="0"/>
              <a:t>Det du </a:t>
            </a:r>
            <a:r>
              <a:rPr lang="nb-NO" sz="4400" dirty="0" smtClean="0"/>
              <a:t>tror </a:t>
            </a:r>
            <a:r>
              <a:rPr lang="nb-NO" sz="4400" dirty="0" smtClean="0"/>
              <a:t>er en tiger</a:t>
            </a:r>
          </a:p>
          <a:p>
            <a:pPr>
              <a:buNone/>
            </a:pPr>
            <a:r>
              <a:rPr lang="nb-NO" sz="4400" dirty="0" smtClean="0"/>
              <a:t>Som kvesser sine klør</a:t>
            </a:r>
          </a:p>
          <a:p>
            <a:pPr>
              <a:buNone/>
            </a:pPr>
            <a:r>
              <a:rPr lang="nb-NO" sz="4400" dirty="0" smtClean="0"/>
              <a:t>Det er bare mitt piano</a:t>
            </a:r>
          </a:p>
          <a:p>
            <a:pPr>
              <a:buNone/>
            </a:pPr>
            <a:r>
              <a:rPr lang="nb-NO" sz="4400" dirty="0" smtClean="0"/>
              <a:t>Som banker på din dør</a:t>
            </a:r>
            <a:endParaRPr lang="nb-NO" sz="4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Piano elev 3.PNG"/>
          <p:cNvPicPr>
            <a:picLocks noChangeAspect="1"/>
          </p:cNvPicPr>
          <p:nvPr/>
        </p:nvPicPr>
        <p:blipFill>
          <a:blip r:embed="rId3" cstate="print"/>
          <a:stretch>
            <a:fillRect/>
          </a:stretch>
        </p:blipFill>
        <p:spPr>
          <a:xfrm>
            <a:off x="4224885" y="3068960"/>
            <a:ext cx="4569737" cy="3240360"/>
          </a:xfrm>
          <a:prstGeom prst="rect">
            <a:avLst/>
          </a:prstGeom>
          <a:ln>
            <a:noFill/>
          </a:ln>
          <a:effectLst>
            <a:outerShdw blurRad="292100" dist="139700" dir="2700000" algn="tl" rotWithShape="0">
              <a:srgbClr val="333333">
                <a:alpha val="65000"/>
              </a:srgbClr>
            </a:outerShdw>
          </a:effectLst>
        </p:spPr>
      </p:pic>
      <p:sp>
        <p:nvSpPr>
          <p:cNvPr id="3" name="Plassholder for innhold 2"/>
          <p:cNvSpPr>
            <a:spLocks noGrp="1"/>
          </p:cNvSpPr>
          <p:nvPr>
            <p:ph idx="1"/>
          </p:nvPr>
        </p:nvSpPr>
        <p:spPr>
          <a:xfrm>
            <a:off x="323528" y="1268760"/>
            <a:ext cx="8229600" cy="4137323"/>
          </a:xfrm>
        </p:spPr>
        <p:txBody>
          <a:bodyPr>
            <a:normAutofit/>
          </a:bodyPr>
          <a:lstStyle/>
          <a:p>
            <a:pPr>
              <a:buNone/>
            </a:pPr>
            <a:r>
              <a:rPr lang="nb-NO" sz="4400" dirty="0" smtClean="0"/>
              <a:t>Det du tro er en løve</a:t>
            </a:r>
          </a:p>
          <a:p>
            <a:pPr>
              <a:buNone/>
            </a:pPr>
            <a:r>
              <a:rPr lang="nb-NO" sz="4400" dirty="0" smtClean="0"/>
              <a:t>Som brøler i sitt bur</a:t>
            </a:r>
          </a:p>
          <a:p>
            <a:pPr>
              <a:buNone/>
            </a:pPr>
            <a:r>
              <a:rPr lang="nb-NO" sz="4400" dirty="0" smtClean="0"/>
              <a:t>Det er bare mitt piano</a:t>
            </a:r>
          </a:p>
          <a:p>
            <a:pPr>
              <a:buNone/>
            </a:pPr>
            <a:r>
              <a:rPr lang="nb-NO" sz="4400" dirty="0" smtClean="0"/>
              <a:t>Som tar en middagslur</a:t>
            </a:r>
            <a:endParaRPr lang="nb-NO" sz="4400" dirty="0"/>
          </a:p>
        </p:txBody>
      </p:sp>
      <p:pic>
        <p:nvPicPr>
          <p:cNvPr id="5" name="Bilde 4" descr="Piano elev 2.PNG"/>
          <p:cNvPicPr>
            <a:picLocks noChangeAspect="1"/>
          </p:cNvPicPr>
          <p:nvPr/>
        </p:nvPicPr>
        <p:blipFill>
          <a:blip r:embed="rId4" cstate="print"/>
          <a:stretch>
            <a:fillRect/>
          </a:stretch>
        </p:blipFill>
        <p:spPr>
          <a:xfrm>
            <a:off x="441164" y="4437113"/>
            <a:ext cx="3471912" cy="18722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67544" y="980728"/>
            <a:ext cx="8229600" cy="4137323"/>
          </a:xfrm>
        </p:spPr>
        <p:txBody>
          <a:bodyPr>
            <a:normAutofit/>
          </a:bodyPr>
          <a:lstStyle/>
          <a:p>
            <a:pPr algn="ctr">
              <a:buNone/>
            </a:pPr>
            <a:r>
              <a:rPr lang="nb-NO" sz="4400" dirty="0" smtClean="0"/>
              <a:t>Det du tro er et ekorn</a:t>
            </a:r>
          </a:p>
          <a:p>
            <a:pPr algn="ctr">
              <a:buNone/>
            </a:pPr>
            <a:r>
              <a:rPr lang="nb-NO" sz="4400" dirty="0" smtClean="0"/>
              <a:t>Som klatrer i et tre</a:t>
            </a:r>
          </a:p>
          <a:p>
            <a:pPr algn="ctr">
              <a:buNone/>
            </a:pPr>
            <a:r>
              <a:rPr lang="nb-NO" sz="4400" dirty="0" smtClean="0"/>
              <a:t>Det er bare mitt piano</a:t>
            </a:r>
          </a:p>
          <a:p>
            <a:pPr algn="ctr">
              <a:buNone/>
            </a:pPr>
            <a:r>
              <a:rPr lang="nb-NO" sz="4400" dirty="0" smtClean="0"/>
              <a:t>Som står og hogger ved</a:t>
            </a:r>
            <a:endParaRPr lang="nb-NO" sz="4400" dirty="0"/>
          </a:p>
        </p:txBody>
      </p:sp>
      <p:pic>
        <p:nvPicPr>
          <p:cNvPr id="4" name="Bilde 3" descr="Piano elev 5.PNG"/>
          <p:cNvPicPr>
            <a:picLocks noChangeAspect="1"/>
          </p:cNvPicPr>
          <p:nvPr/>
        </p:nvPicPr>
        <p:blipFill>
          <a:blip r:embed="rId3" cstate="print"/>
          <a:stretch>
            <a:fillRect/>
          </a:stretch>
        </p:blipFill>
        <p:spPr>
          <a:xfrm>
            <a:off x="1515049" y="4149080"/>
            <a:ext cx="6081287" cy="22480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Piano elev 4.PNG"/>
          <p:cNvPicPr>
            <a:picLocks noChangeAspect="1"/>
          </p:cNvPicPr>
          <p:nvPr/>
        </p:nvPicPr>
        <p:blipFill>
          <a:blip r:embed="rId3" cstate="print"/>
          <a:stretch>
            <a:fillRect/>
          </a:stretch>
        </p:blipFill>
        <p:spPr>
          <a:xfrm>
            <a:off x="3707904" y="3429000"/>
            <a:ext cx="4648847" cy="2802267"/>
          </a:xfrm>
          <a:prstGeom prst="rect">
            <a:avLst/>
          </a:prstGeom>
          <a:ln>
            <a:noFill/>
          </a:ln>
          <a:effectLst>
            <a:outerShdw blurRad="292100" dist="139700" dir="2700000" algn="tl" rotWithShape="0">
              <a:srgbClr val="333333">
                <a:alpha val="65000"/>
              </a:srgbClr>
            </a:outerShdw>
          </a:effectLst>
        </p:spPr>
      </p:pic>
      <p:sp>
        <p:nvSpPr>
          <p:cNvPr id="3" name="Plassholder for innhold 2"/>
          <p:cNvSpPr>
            <a:spLocks noGrp="1"/>
          </p:cNvSpPr>
          <p:nvPr>
            <p:ph idx="1"/>
          </p:nvPr>
        </p:nvSpPr>
        <p:spPr>
          <a:xfrm>
            <a:off x="323528" y="1124744"/>
            <a:ext cx="8229600" cy="4137323"/>
          </a:xfrm>
        </p:spPr>
        <p:txBody>
          <a:bodyPr>
            <a:normAutofit/>
          </a:bodyPr>
          <a:lstStyle/>
          <a:p>
            <a:pPr>
              <a:buNone/>
            </a:pPr>
            <a:r>
              <a:rPr lang="nb-NO" sz="4400" dirty="0" smtClean="0"/>
              <a:t>Det du tro er en sebra</a:t>
            </a:r>
          </a:p>
          <a:p>
            <a:pPr>
              <a:buNone/>
            </a:pPr>
            <a:r>
              <a:rPr lang="nb-NO" sz="4400" dirty="0" smtClean="0"/>
              <a:t>Som tisser bak en hekk</a:t>
            </a:r>
          </a:p>
          <a:p>
            <a:pPr>
              <a:buNone/>
            </a:pPr>
            <a:r>
              <a:rPr lang="nb-NO" sz="4400" dirty="0" smtClean="0"/>
              <a:t>Det er bare mitt piano</a:t>
            </a:r>
          </a:p>
          <a:p>
            <a:pPr>
              <a:buNone/>
            </a:pPr>
            <a:r>
              <a:rPr lang="nb-NO" sz="4400" dirty="0" smtClean="0"/>
              <a:t>Som hopper i en sekk</a:t>
            </a:r>
            <a:endParaRPr lang="nb-NO" sz="4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988840"/>
            <a:ext cx="8229600" cy="4137323"/>
          </a:xfrm>
        </p:spPr>
        <p:txBody>
          <a:bodyPr>
            <a:normAutofit/>
          </a:bodyPr>
          <a:lstStyle/>
          <a:p>
            <a:pPr algn="ctr">
              <a:buNone/>
            </a:pPr>
            <a:r>
              <a:rPr lang="nb-NO" sz="4400" dirty="0" smtClean="0"/>
              <a:t>Det du tro er en rotte</a:t>
            </a:r>
          </a:p>
          <a:p>
            <a:pPr algn="ctr">
              <a:buNone/>
            </a:pPr>
            <a:r>
              <a:rPr lang="nb-NO" sz="4400" dirty="0" smtClean="0"/>
              <a:t>Som kravler på din rygg</a:t>
            </a:r>
          </a:p>
          <a:p>
            <a:pPr algn="ctr">
              <a:buNone/>
            </a:pPr>
            <a:r>
              <a:rPr lang="nb-NO" sz="4400" dirty="0" smtClean="0"/>
              <a:t>Det er bare mitt piano</a:t>
            </a:r>
          </a:p>
          <a:p>
            <a:pPr algn="ctr">
              <a:buNone/>
            </a:pPr>
            <a:r>
              <a:rPr lang="nb-NO" sz="4400" dirty="0" smtClean="0"/>
              <a:t>Som leker det er mygg</a:t>
            </a:r>
            <a:endParaRPr lang="nb-NO" sz="4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988840"/>
            <a:ext cx="8229600" cy="4137323"/>
          </a:xfrm>
        </p:spPr>
        <p:txBody>
          <a:bodyPr>
            <a:normAutofit/>
          </a:bodyPr>
          <a:lstStyle/>
          <a:p>
            <a:pPr algn="ctr">
              <a:buNone/>
            </a:pPr>
            <a:r>
              <a:rPr lang="nb-NO" sz="4400" dirty="0" smtClean="0"/>
              <a:t>Det du tro er en/et __ __</a:t>
            </a:r>
          </a:p>
          <a:p>
            <a:pPr algn="ctr">
              <a:buNone/>
            </a:pPr>
            <a:r>
              <a:rPr lang="nb-NO" sz="4400" dirty="0" smtClean="0"/>
              <a:t>Som __ __ __ __ __</a:t>
            </a:r>
          </a:p>
          <a:p>
            <a:pPr algn="ctr">
              <a:buNone/>
            </a:pPr>
            <a:r>
              <a:rPr lang="nb-NO" sz="4400" dirty="0" smtClean="0"/>
              <a:t>Det er bare mitt piano</a:t>
            </a:r>
          </a:p>
          <a:p>
            <a:pPr algn="ctr">
              <a:buNone/>
            </a:pPr>
            <a:r>
              <a:rPr lang="nb-NO" sz="4400" dirty="0" smtClean="0"/>
              <a:t>Som __ __ __ __ __</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latin typeface="AR CHRISTY" pitchFamily="2" charset="0"/>
              </a:rPr>
              <a:t>Viktige ord vi har hørt i dag:</a:t>
            </a:r>
            <a:endParaRPr lang="nb-NO" dirty="0">
              <a:latin typeface="AR CHRISTY" pitchFamily="2" charset="0"/>
            </a:endParaRPr>
          </a:p>
        </p:txBody>
      </p:sp>
      <p:pic>
        <p:nvPicPr>
          <p:cNvPr id="34818" name="Picture 2" descr="Piano. Spill med meg Elastisk Samsung-deksel | Spreadshirt"/>
          <p:cNvPicPr>
            <a:picLocks noChangeAspect="1" noChangeArrowheads="1"/>
          </p:cNvPicPr>
          <p:nvPr/>
        </p:nvPicPr>
        <p:blipFill>
          <a:blip r:embed="rId3" cstate="print"/>
          <a:srcRect/>
          <a:stretch>
            <a:fillRect/>
          </a:stretch>
        </p:blipFill>
        <p:spPr bwMode="auto">
          <a:xfrm>
            <a:off x="3923928" y="2060848"/>
            <a:ext cx="4293096" cy="4293096"/>
          </a:xfrm>
          <a:prstGeom prst="rect">
            <a:avLst/>
          </a:prstGeom>
          <a:noFill/>
        </p:spPr>
      </p:pic>
      <p:sp>
        <p:nvSpPr>
          <p:cNvPr id="6" name="Plassholder for innhold 2"/>
          <p:cNvSpPr txBox="1">
            <a:spLocks/>
          </p:cNvSpPr>
          <p:nvPr/>
        </p:nvSpPr>
        <p:spPr>
          <a:xfrm>
            <a:off x="609600" y="2087880"/>
            <a:ext cx="4250432" cy="4005416"/>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nb-NO" sz="3600" b="0" i="0" u="none" strike="noStrike" kern="1200" cap="none" spc="0" normalizeH="0" baseline="0" noProof="0" dirty="0" smtClean="0">
                <a:ln>
                  <a:noFill/>
                </a:ln>
                <a:solidFill>
                  <a:schemeClr val="tx1"/>
                </a:solidFill>
                <a:effectLst/>
                <a:uLnTx/>
                <a:uFillTx/>
                <a:latin typeface="+mn-lt"/>
                <a:ea typeface="+mn-ea"/>
                <a:cs typeface="+mn-cs"/>
              </a:rPr>
              <a:t>Strengeinstrument</a:t>
            </a:r>
          </a:p>
          <a:p>
            <a:pPr marL="274320" indent="-274320">
              <a:spcBef>
                <a:spcPct val="20000"/>
              </a:spcBef>
              <a:buClr>
                <a:schemeClr val="accent3"/>
              </a:buClr>
              <a:buSzPct val="95000"/>
              <a:buFont typeface="Wingdings 2"/>
              <a:buChar char=""/>
            </a:pPr>
            <a:r>
              <a:rPr lang="nb-NO" sz="3600" dirty="0" smtClean="0"/>
              <a:t>300 år siden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nb-NO" sz="3600" b="0" i="0" u="none" strike="noStrike" kern="1200" cap="none" spc="0" normalizeH="0" baseline="0" noProof="0" dirty="0" smtClean="0">
                <a:ln>
                  <a:noFill/>
                </a:ln>
                <a:solidFill>
                  <a:schemeClr val="tx1"/>
                </a:solidFill>
                <a:effectLst/>
                <a:uLnTx/>
                <a:uFillTx/>
                <a:latin typeface="+mn-lt"/>
                <a:ea typeface="+mn-ea"/>
                <a:cs typeface="+mn-cs"/>
              </a:rPr>
              <a:t>Tangenter</a:t>
            </a:r>
          </a:p>
          <a:p>
            <a:pPr marL="274320" indent="-274320">
              <a:spcBef>
                <a:spcPct val="20000"/>
              </a:spcBef>
              <a:buClr>
                <a:schemeClr val="accent3"/>
              </a:buClr>
              <a:buSzPct val="95000"/>
              <a:buFont typeface="Wingdings 2"/>
              <a:buChar char=""/>
            </a:pPr>
            <a:r>
              <a:rPr lang="nb-NO" sz="3600" dirty="0" smtClean="0"/>
              <a:t>88 lyder</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nb-NO" sz="3600" b="0" i="0" u="none" strike="noStrike" kern="1200" cap="none" spc="0" normalizeH="0" baseline="0" noProof="0" dirty="0" smtClean="0">
                <a:ln>
                  <a:noFill/>
                </a:ln>
                <a:solidFill>
                  <a:schemeClr val="tx1"/>
                </a:solidFill>
                <a:effectLst/>
                <a:uLnTx/>
                <a:uFillTx/>
                <a:latin typeface="+mn-lt"/>
                <a:ea typeface="+mn-ea"/>
                <a:cs typeface="+mn-cs"/>
              </a:rPr>
              <a:t>Italia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755576" y="5445224"/>
            <a:ext cx="7560840" cy="830997"/>
          </a:xfrm>
          <a:prstGeom prst="rect">
            <a:avLst/>
          </a:prstGeom>
          <a:noFill/>
        </p:spPr>
        <p:txBody>
          <a:bodyPr wrap="square" rtlCol="0">
            <a:spAutoFit/>
          </a:bodyPr>
          <a:lstStyle/>
          <a:p>
            <a:pPr algn="ctr"/>
            <a:r>
              <a:rPr lang="nb-NO" sz="2400" dirty="0" smtClean="0"/>
              <a:t> Jon spiller flygel, Steven spiller cello. </a:t>
            </a:r>
          </a:p>
          <a:p>
            <a:pPr algn="ctr"/>
            <a:r>
              <a:rPr lang="nb-NO" sz="2400" dirty="0" err="1" smtClean="0"/>
              <a:t>Charity</a:t>
            </a:r>
            <a:r>
              <a:rPr lang="nb-NO" sz="2400" dirty="0" smtClean="0"/>
              <a:t> og Andres danser</a:t>
            </a:r>
            <a:endParaRPr lang="nb-NO" sz="2400" dirty="0"/>
          </a:p>
        </p:txBody>
      </p:sp>
      <p:pic>
        <p:nvPicPr>
          <p:cNvPr id="63490" name="Picture 2" descr="6) Someone You Loved (Piano/Cello) Charity &amp; Andres Farewell Dance - The Piano  Guys - YouTube in 2020 | Piano man, Music videos, Beautiful one direction"/>
          <p:cNvPicPr>
            <a:picLocks noChangeAspect="1" noChangeArrowheads="1"/>
          </p:cNvPicPr>
          <p:nvPr/>
        </p:nvPicPr>
        <p:blipFill>
          <a:blip r:embed="rId3" cstate="print"/>
          <a:srcRect t="13433" b="13433"/>
          <a:stretch>
            <a:fillRect/>
          </a:stretch>
        </p:blipFill>
        <p:spPr bwMode="auto">
          <a:xfrm>
            <a:off x="1043608" y="1196752"/>
            <a:ext cx="6957832" cy="381642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ier\Desktop\download.jpg"/>
          <p:cNvPicPr>
            <a:picLocks noChangeAspect="1" noChangeArrowheads="1"/>
          </p:cNvPicPr>
          <p:nvPr/>
        </p:nvPicPr>
        <p:blipFill>
          <a:blip r:embed="rId3" cstate="print"/>
          <a:srcRect/>
          <a:stretch>
            <a:fillRect/>
          </a:stretch>
        </p:blipFill>
        <p:spPr bwMode="auto">
          <a:xfrm>
            <a:off x="1763688" y="2060848"/>
            <a:ext cx="5478165" cy="306777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214563" y="1481138"/>
            <a:ext cx="4714875" cy="389572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lygel – Wikipedia"/>
          <p:cNvPicPr>
            <a:picLocks noChangeAspect="1" noChangeArrowheads="1"/>
          </p:cNvPicPr>
          <p:nvPr/>
        </p:nvPicPr>
        <p:blipFill>
          <a:blip r:embed="rId3" cstate="print"/>
          <a:srcRect/>
          <a:stretch>
            <a:fillRect/>
          </a:stretch>
        </p:blipFill>
        <p:spPr bwMode="auto">
          <a:xfrm>
            <a:off x="1763688" y="908720"/>
            <a:ext cx="5616624" cy="541006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lygel – Wikipedia"/>
          <p:cNvPicPr>
            <a:picLocks noChangeAspect="1" noChangeArrowheads="1"/>
          </p:cNvPicPr>
          <p:nvPr/>
        </p:nvPicPr>
        <p:blipFill>
          <a:blip r:embed="rId3" cstate="print"/>
          <a:srcRect/>
          <a:stretch>
            <a:fillRect/>
          </a:stretch>
        </p:blipFill>
        <p:spPr bwMode="auto">
          <a:xfrm>
            <a:off x="1763688" y="908720"/>
            <a:ext cx="5616624" cy="5410068"/>
          </a:xfrm>
          <a:prstGeom prst="rect">
            <a:avLst/>
          </a:prstGeom>
          <a:noFill/>
        </p:spPr>
      </p:pic>
      <p:sp>
        <p:nvSpPr>
          <p:cNvPr id="5" name="TekstSylinder 4"/>
          <p:cNvSpPr txBox="1"/>
          <p:nvPr/>
        </p:nvSpPr>
        <p:spPr>
          <a:xfrm>
            <a:off x="827584" y="1124744"/>
            <a:ext cx="2592288" cy="1323439"/>
          </a:xfrm>
          <a:prstGeom prst="rect">
            <a:avLst/>
          </a:prstGeom>
          <a:noFill/>
        </p:spPr>
        <p:txBody>
          <a:bodyPr wrap="square" rtlCol="0">
            <a:spAutoFit/>
          </a:bodyPr>
          <a:lstStyle/>
          <a:p>
            <a:r>
              <a:rPr lang="nb-NO" sz="8000" dirty="0" smtClean="0">
                <a:latin typeface="Bahnschrift Condensed" pitchFamily="34" charset="0"/>
              </a:rPr>
              <a:t>FLYGEL</a:t>
            </a:r>
            <a:endParaRPr lang="nb-NO" sz="8000" dirty="0">
              <a:latin typeface="Bahnschrift Condensed"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DEL 125 G1 49&quot; UPRIGHT PIANO IN POLISHED MAHOGANY WITH MATCHING BENCH |  Tom Lee Music"/>
          <p:cNvPicPr>
            <a:picLocks noChangeAspect="1" noChangeArrowheads="1"/>
          </p:cNvPicPr>
          <p:nvPr/>
        </p:nvPicPr>
        <p:blipFill>
          <a:blip r:embed="rId3" cstate="print"/>
          <a:srcRect/>
          <a:stretch>
            <a:fillRect/>
          </a:stretch>
        </p:blipFill>
        <p:spPr bwMode="auto">
          <a:xfrm>
            <a:off x="1835696" y="980728"/>
            <a:ext cx="5616624" cy="561662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DEL 125 G1 49&quot; UPRIGHT PIANO IN POLISHED MAHOGANY WITH MATCHING BENCH |  Tom Lee Music"/>
          <p:cNvPicPr>
            <a:picLocks noChangeAspect="1" noChangeArrowheads="1"/>
          </p:cNvPicPr>
          <p:nvPr/>
        </p:nvPicPr>
        <p:blipFill>
          <a:blip r:embed="rId2" cstate="print"/>
          <a:srcRect/>
          <a:stretch>
            <a:fillRect/>
          </a:stretch>
        </p:blipFill>
        <p:spPr bwMode="auto">
          <a:xfrm>
            <a:off x="1835696" y="980728"/>
            <a:ext cx="5616624" cy="5616624"/>
          </a:xfrm>
          <a:prstGeom prst="rect">
            <a:avLst/>
          </a:prstGeom>
          <a:noFill/>
        </p:spPr>
      </p:pic>
      <p:sp>
        <p:nvSpPr>
          <p:cNvPr id="3" name="TekstSylinder 2"/>
          <p:cNvSpPr txBox="1"/>
          <p:nvPr/>
        </p:nvSpPr>
        <p:spPr>
          <a:xfrm>
            <a:off x="467544" y="5229200"/>
            <a:ext cx="3096344" cy="1323439"/>
          </a:xfrm>
          <a:prstGeom prst="rect">
            <a:avLst/>
          </a:prstGeom>
          <a:noFill/>
        </p:spPr>
        <p:txBody>
          <a:bodyPr wrap="square" rtlCol="0">
            <a:spAutoFit/>
          </a:bodyPr>
          <a:lstStyle/>
          <a:p>
            <a:r>
              <a:rPr lang="nb-NO" sz="8000" dirty="0" smtClean="0">
                <a:latin typeface="Bahnschrift Condensed" pitchFamily="34" charset="0"/>
              </a:rPr>
              <a:t>PIANO</a:t>
            </a:r>
            <a:endParaRPr lang="nb-NO" sz="8000" dirty="0">
              <a:latin typeface="Bahnschrift Condensed"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iano – Wikipedia"/>
          <p:cNvPicPr>
            <a:picLocks noChangeAspect="1" noChangeArrowheads="1"/>
          </p:cNvPicPr>
          <p:nvPr/>
        </p:nvPicPr>
        <p:blipFill>
          <a:blip r:embed="rId3" cstate="print"/>
          <a:srcRect/>
          <a:stretch>
            <a:fillRect/>
          </a:stretch>
        </p:blipFill>
        <p:spPr bwMode="auto">
          <a:xfrm>
            <a:off x="323528" y="1412776"/>
            <a:ext cx="8285850" cy="453650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laver – Wikipedia"/>
          <p:cNvPicPr>
            <a:picLocks noChangeAspect="1" noChangeArrowheads="1"/>
          </p:cNvPicPr>
          <p:nvPr/>
        </p:nvPicPr>
        <p:blipFill>
          <a:blip r:embed="rId3" cstate="print"/>
          <a:srcRect/>
          <a:stretch>
            <a:fillRect/>
          </a:stretch>
        </p:blipFill>
        <p:spPr bwMode="auto">
          <a:xfrm>
            <a:off x="755576" y="476672"/>
            <a:ext cx="7776864" cy="569649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yt">
  <a:themeElements>
    <a:clrScheme name="Fly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y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y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780</TotalTime>
  <Words>2080</Words>
  <Application>Microsoft Office PowerPoint</Application>
  <PresentationFormat>Skjermfremvisning (4:3)</PresentationFormat>
  <Paragraphs>194</Paragraphs>
  <Slides>39</Slides>
  <Notes>34</Notes>
  <HiddenSlides>0</HiddenSlides>
  <MMClips>0</MMClips>
  <ScaleCrop>false</ScaleCrop>
  <HeadingPairs>
    <vt:vector size="4" baseType="variant">
      <vt:variant>
        <vt:lpstr>Tema</vt:lpstr>
      </vt:variant>
      <vt:variant>
        <vt:i4>1</vt:i4>
      </vt:variant>
      <vt:variant>
        <vt:lpstr>Lysbildetitler</vt:lpstr>
      </vt:variant>
      <vt:variant>
        <vt:i4>39</vt:i4>
      </vt:variant>
    </vt:vector>
  </HeadingPairs>
  <TitlesOfParts>
    <vt:vector size="40" baseType="lpstr">
      <vt:lpstr>Flyt</vt:lpstr>
      <vt:lpstr>2t. Undervisningsopplegg om piano og flygel  for barneskolen laget av Siv-Merethe Myhr</vt:lpstr>
      <vt:lpstr>Lysbilde 2</vt:lpstr>
      <vt:lpstr>Lysbilde 3</vt:lpstr>
      <vt:lpstr>Lysbilde 4</vt:lpstr>
      <vt:lpstr>Lysbilde 5</vt:lpstr>
      <vt:lpstr>Lysbilde 6</vt:lpstr>
      <vt:lpstr>Lysbilde 7</vt:lpstr>
      <vt:lpstr>Lysbilde 8</vt:lpstr>
      <vt:lpstr>Lysbilde 9</vt:lpstr>
      <vt:lpstr>Lysbilde 10</vt:lpstr>
      <vt:lpstr>Lysbilde 11</vt:lpstr>
      <vt:lpstr>Lysbilde 12</vt:lpstr>
      <vt:lpstr>Ludwig van Beethoven</vt:lpstr>
      <vt:lpstr>Wolfgang Amadeus Mozart</vt:lpstr>
      <vt:lpstr>Lysbilde 15</vt:lpstr>
      <vt:lpstr>Lysbilde 16</vt:lpstr>
      <vt:lpstr>Lysbilde 17</vt:lpstr>
      <vt:lpstr>Lysbilde 18</vt:lpstr>
      <vt:lpstr>Richard Clayderman</vt:lpstr>
      <vt:lpstr>Ballade pour Adeline</vt:lpstr>
      <vt:lpstr>Jeg har en drøm…</vt:lpstr>
      <vt:lpstr>Lysbilde 22</vt:lpstr>
      <vt:lpstr>TONE DAMLI – INGEN ER SÅ NYDELIG</vt:lpstr>
      <vt:lpstr>Tone Damli - Ingen er så nydelig som du Tekst/Melodi: Rolf Løvland, Ove Borochstein</vt:lpstr>
      <vt:lpstr>Lysbilde 25</vt:lpstr>
      <vt:lpstr>Lysbilde 26</vt:lpstr>
      <vt:lpstr>Lysbilde 27</vt:lpstr>
      <vt:lpstr>Lysbilde 28</vt:lpstr>
      <vt:lpstr>Lysbilde 29</vt:lpstr>
      <vt:lpstr>Mitt piano</vt:lpstr>
      <vt:lpstr>Lysbilde 31</vt:lpstr>
      <vt:lpstr>Lysbilde 32</vt:lpstr>
      <vt:lpstr>Lysbilde 33</vt:lpstr>
      <vt:lpstr>Lysbilde 34</vt:lpstr>
      <vt:lpstr>Lysbilde 35</vt:lpstr>
      <vt:lpstr>Viktige ord vi har hørt i dag:</vt:lpstr>
      <vt:lpstr>Lysbilde 37</vt:lpstr>
      <vt:lpstr>Lysbilde 38</vt:lpstr>
      <vt:lpstr>Lysbilde 39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Piano</dc:title>
  <dc:creator>Eier</dc:creator>
  <cp:lastModifiedBy>Eier</cp:lastModifiedBy>
  <cp:revision>57</cp:revision>
  <dcterms:created xsi:type="dcterms:W3CDTF">2021-01-06T20:43:57Z</dcterms:created>
  <dcterms:modified xsi:type="dcterms:W3CDTF">2021-01-24T17:52:43Z</dcterms:modified>
</cp:coreProperties>
</file>