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D5F22D-5BDE-4D31-84C1-4D47F999076D}" type="datetimeFigureOut">
              <a:rPr lang="nb-NO" smtClean="0"/>
              <a:t>23.05.2016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6A2781A-1AA8-417B-AD68-1582CAE6822A}" type="slidenum">
              <a:rPr lang="nb-NO" smtClean="0"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marL="182880" indent="0" algn="ctr">
              <a:buNone/>
            </a:pPr>
            <a:r>
              <a:rPr lang="nb-NO" sz="9600" dirty="0" smtClean="0">
                <a:latin typeface="Bauhaus 93" panose="04030905020B02020C02" pitchFamily="82" charset="0"/>
              </a:rPr>
              <a:t>Verbsangen</a:t>
            </a:r>
            <a:endParaRPr lang="nb-NO" sz="9600" dirty="0"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61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646191"/>
              </p:ext>
            </p:extLst>
          </p:nvPr>
        </p:nvGraphicFramePr>
        <p:xfrm>
          <a:off x="395537" y="404666"/>
          <a:ext cx="8352928" cy="5832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058"/>
                <a:gridCol w="6583870"/>
              </a:tblGrid>
              <a:tr h="981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32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Infinitiv:</a:t>
                      </a:r>
                      <a:endParaRPr lang="nb-NO" sz="12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er den UBESTEMTE tiden. 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Vi kan sette Å foran verb som står i infinitiv.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si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Det var en vakker vårdag, at </a:t>
                      </a:r>
                      <a:r>
                        <a:rPr lang="nb-NO" sz="2400" dirty="0" smtClean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lærer`n </a:t>
                      </a: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sa til klassen: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jobbe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Nå skal vi jobbe litt med verb, følg nøye med og lær!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gjøre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Et verb det er en handling gjort av noe eller noen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kysse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som klappe, kysse, slå og gå og mye, mye mer.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ta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Nå tar vi oss en runde, der hver skal si en ting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danse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Om hva du liker gjøre, som å danse rundt i ring.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sitte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Jeg kan sitte fint på stolen min, sa Lise med et smil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rope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Og Lasse ropte kjekt at han kan få til alt han vil.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spille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Og Tor sa spille fotball og Vilde spille sjakk.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</a:rPr>
                        <a:t>Å lage</a:t>
                      </a:r>
                      <a:endParaRPr lang="nb-NO" sz="1200" b="0" dirty="0">
                        <a:solidFill>
                          <a:schemeClr val="tx1"/>
                        </a:solidFill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</a:rPr>
                        <a:t>Og vesle Solveig Bakken hun har laget seg en krakk.  </a:t>
                      </a:r>
                      <a:endParaRPr lang="nb-NO" sz="20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43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l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34212"/>
              </p:ext>
            </p:extLst>
          </p:nvPr>
        </p:nvGraphicFramePr>
        <p:xfrm>
          <a:off x="395537" y="404666"/>
          <a:ext cx="8352928" cy="5832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058"/>
                <a:gridCol w="6583870"/>
              </a:tblGrid>
              <a:tr h="981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3200" b="1" dirty="0">
                          <a:effectLst/>
                          <a:latin typeface="Agency FB"/>
                          <a:ea typeface="Calibri"/>
                          <a:cs typeface="Times New Roman"/>
                        </a:rPr>
                        <a:t>Presens:</a:t>
                      </a:r>
                      <a:endParaRPr lang="nb-NO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Agency FB" panose="020B0503020202020204" pitchFamily="34" charset="0"/>
                        </a:rPr>
                        <a:t>er den UBESTEMTE tiden.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Agency FB" panose="020B0503020202020204" pitchFamily="34" charset="0"/>
                        </a:rPr>
                        <a:t>Vi kan sette Å foran verb som står i infinitiv.</a:t>
                      </a:r>
                      <a:endParaRPr lang="nb-NO" sz="240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41498" marR="41498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endrer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Et verb det kan vi endre, og det kaller vi «å bøye»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skjer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i nåtid, fortid, fremtid – ja alt etter når det skjer.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bruker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Små hjelpeord vi bruker, så vi lettere skal huske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husker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I rekkefølgen: Å – og NÅ – I GÅR og så vi HAR 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har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Infinitiv (å) og presens (nå) og så preteritum (i går)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går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Og siste ord: Perfektum (har) – det er orda i en sum.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sa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Kan jeg få gå på do, sa Jon – Jeg må så fryktelig!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mister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Så har jeg mistet blyanten, jeg må visst få en ny.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ser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Og søte Anne Lise, hun så ned med røde kinn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effectLst/>
                          <a:latin typeface="Chiller"/>
                          <a:ea typeface="Calibri"/>
                          <a:cs typeface="Times New Roman"/>
                        </a:rPr>
                        <a:t>Nå hvisker</a:t>
                      </a:r>
                      <a:endParaRPr lang="nb-NO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for Ole hadde hvisket ømt: vil du bli jenten min?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494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454740"/>
              </p:ext>
            </p:extLst>
          </p:nvPr>
        </p:nvGraphicFramePr>
        <p:xfrm>
          <a:off x="395537" y="404666"/>
          <a:ext cx="8352928" cy="60703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058"/>
                <a:gridCol w="6583870"/>
              </a:tblGrid>
              <a:tr h="981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3200" b="1" dirty="0">
                          <a:effectLst/>
                          <a:latin typeface="Agency FB"/>
                          <a:ea typeface="Calibri"/>
                          <a:cs typeface="Times New Roman"/>
                        </a:rPr>
                        <a:t>Preteritum</a:t>
                      </a:r>
                      <a:endParaRPr lang="nb-NO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1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Om handlinger som er AVSLUTTET i fortiden.</a:t>
                      </a:r>
                      <a:endParaRPr lang="nb-NO" sz="240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1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Vi kan bruke hjelpe ordene «I GÅR» </a:t>
                      </a:r>
                      <a:endParaRPr lang="nb-NO" sz="240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«Jeg spilte fotball i fem år.» (…og spiller ikke lenger.)</a:t>
                      </a: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sukket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Jeg syns det er litt vanskelig, sa Kjellemann og sukket.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husket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Det er så mange rare ord, og alt vi huske må.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klødde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Og læreren han klødde seg i hodet, mens han kikket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grunnet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I taket litt og grunnet før han sa til sine små: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lærte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Da du var lite gutt og skulle lære deg å gå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syntes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Det var nok ganske vanskelig, men synes du det nå?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trodde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Jeg tror nok du kan lærer dette, om du bare vil.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øvde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Men du må øve jevnt og trutt, og så enda litt til.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lærte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For har du lært å sykle, aldri glemme det du kan.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1" dirty="0"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I går satt</a:t>
                      </a:r>
                      <a:endParaRPr lang="nb-NO" sz="2800" dirty="0">
                        <a:effectLst/>
                        <a:latin typeface="Chiller" panose="04020404031007020602" pitchFamily="8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Slik også med den kunnskapen som sitter som den skal! 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780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38034"/>
              </p:ext>
            </p:extLst>
          </p:nvPr>
        </p:nvGraphicFramePr>
        <p:xfrm>
          <a:off x="395537" y="404666"/>
          <a:ext cx="8352928" cy="6072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058"/>
                <a:gridCol w="6583870"/>
              </a:tblGrid>
              <a:tr h="981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3200" b="1" dirty="0">
                          <a:solidFill>
                            <a:schemeClr val="tx1"/>
                          </a:solidFill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Perfektum</a:t>
                      </a:r>
                      <a:endParaRPr lang="nb-NO" sz="1400" dirty="0">
                        <a:solidFill>
                          <a:schemeClr val="tx1"/>
                        </a:solidFill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1" dirty="0">
                          <a:solidFill>
                            <a:srgbClr val="252525"/>
                          </a:solidFill>
                          <a:effectLst/>
                          <a:latin typeface="Agency FB" panose="020B0503020202020204" pitchFamily="34" charset="0"/>
                          <a:ea typeface="Calibri"/>
                          <a:cs typeface="Arial"/>
                        </a:rPr>
                        <a:t>uttrykker handlinger som startet i fortiden, </a:t>
                      </a:r>
                      <a:endParaRPr lang="nb-NO" sz="240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1" dirty="0">
                          <a:solidFill>
                            <a:srgbClr val="252525"/>
                          </a:solidFill>
                          <a:effectLst/>
                          <a:latin typeface="Agency FB" panose="020B0503020202020204" pitchFamily="34" charset="0"/>
                          <a:ea typeface="Calibri"/>
                          <a:cs typeface="Arial"/>
                        </a:rPr>
                        <a:t>men som fortsetter, eller har virkning i nåtiden.</a:t>
                      </a:r>
                      <a:endParaRPr lang="nb-NO" sz="240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 smtClean="0">
                          <a:solidFill>
                            <a:srgbClr val="252525"/>
                          </a:solidFill>
                          <a:effectLst/>
                          <a:latin typeface="Agency FB" panose="020B0503020202020204" pitchFamily="34" charset="0"/>
                          <a:ea typeface="Calibri"/>
                          <a:cs typeface="Arial"/>
                        </a:rPr>
                        <a:t>«Jeg har spilt fotball</a:t>
                      </a:r>
                      <a:r>
                        <a:rPr lang="nb-NO" sz="2400" b="0" baseline="0" dirty="0" smtClean="0">
                          <a:solidFill>
                            <a:srgbClr val="252525"/>
                          </a:solidFill>
                          <a:effectLst/>
                          <a:latin typeface="Agency FB" panose="020B0503020202020204" pitchFamily="34" charset="0"/>
                          <a:ea typeface="Calibri"/>
                          <a:cs typeface="Arial"/>
                        </a:rPr>
                        <a:t> i fem år.» (og gjør det fremdeles…)</a:t>
                      </a:r>
                      <a:endParaRPr lang="nb-NO" sz="24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sett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Og læreren han så først på den ene, så den andre.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ropt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Så rettet han seg opp og ropte glad: reis opp og stå!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husket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Selv om vi lærer mye, må vi også huske dette: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levd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En viktig ting i livet er å leve her og nå!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bøyd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Nå bøyer vi, og tøyer vi – og tuller lite grann.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lekt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Ja, kom nå og bli med, så skal vi leke alle mann!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hinket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Så hoppet de, og hinket litt, og snurret rundt omkring.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gått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De lekte «Bro, bro Brille,» og gikk hånd i hånd i ring.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sluttet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Men alt må ha en ende, også denne dag tok slutt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800" b="0" dirty="0">
                          <a:solidFill>
                            <a:schemeClr val="tx1"/>
                          </a:solidFill>
                          <a:effectLst/>
                          <a:latin typeface="Chiller" panose="04020404031007020602" pitchFamily="82" charset="0"/>
                          <a:ea typeface="Calibri"/>
                          <a:cs typeface="Times New Roman"/>
                        </a:rPr>
                        <a:t>Har sprunget</a:t>
                      </a:r>
                    </a:p>
                  </a:txBody>
                  <a:tcPr marL="68580" marR="68580" marT="0" marB="0" anchor="ctr">
                    <a:solidFill>
                      <a:srgbClr val="F6EE8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2400" b="0" dirty="0">
                          <a:effectLst/>
                          <a:latin typeface="Agency FB" panose="020B0503020202020204" pitchFamily="34" charset="0"/>
                          <a:ea typeface="Calibri"/>
                          <a:cs typeface="Times New Roman"/>
                        </a:rPr>
                        <a:t>Da klokka klang de yr og glad sprang ut til friminutt.  </a:t>
                      </a:r>
                      <a:endParaRPr lang="nb-NO" sz="1800" b="0" dirty="0">
                        <a:effectLst/>
                        <a:latin typeface="Agency FB" panose="020B05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873961"/>
      </p:ext>
    </p:extLst>
  </p:cSld>
  <p:clrMapOvr>
    <a:masterClrMapping/>
  </p:clrMapOvr>
</p:sld>
</file>

<file path=ppt/theme/theme1.xml><?xml version="1.0" encoding="utf-8"?>
<a:theme xmlns:a="http://schemas.openxmlformats.org/drawingml/2006/main" name="Integrert">
  <a:themeElements>
    <a:clrScheme name="Integrert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ntegrert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ert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753</TotalTime>
  <Words>706</Words>
  <Application>Microsoft Office PowerPoint</Application>
  <PresentationFormat>Skjermfremvisning (4:3)</PresentationFormat>
  <Paragraphs>95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Integrert</vt:lpstr>
      <vt:lpstr>Verbsangen</vt:lpstr>
      <vt:lpstr>PowerPoint-presentasjon</vt:lpstr>
      <vt:lpstr>PowerPoint-presentasjon</vt:lpstr>
      <vt:lpstr>PowerPoint-presentasjon</vt:lpstr>
      <vt:lpstr>PowerPoint-presentasjon</vt:lpstr>
    </vt:vector>
  </TitlesOfParts>
  <Company>IKTNH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Verbsangen</dc:title>
  <dc:creator>Siv Merethe Myhr</dc:creator>
  <cp:lastModifiedBy>Siv Merethe Myhr</cp:lastModifiedBy>
  <cp:revision>5</cp:revision>
  <dcterms:created xsi:type="dcterms:W3CDTF">2016-05-23T10:59:53Z</dcterms:created>
  <dcterms:modified xsi:type="dcterms:W3CDTF">2016-05-23T23:33:16Z</dcterms:modified>
</cp:coreProperties>
</file>