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57" r:id="rId4"/>
    <p:sldId id="268" r:id="rId5"/>
    <p:sldId id="280" r:id="rId6"/>
    <p:sldId id="277" r:id="rId7"/>
    <p:sldId id="269" r:id="rId8"/>
    <p:sldId id="270" r:id="rId9"/>
    <p:sldId id="281" r:id="rId10"/>
    <p:sldId id="278" r:id="rId11"/>
    <p:sldId id="271" r:id="rId12"/>
    <p:sldId id="273" r:id="rId13"/>
    <p:sldId id="282" r:id="rId14"/>
    <p:sldId id="279" r:id="rId15"/>
    <p:sldId id="274" r:id="rId16"/>
    <p:sldId id="275" r:id="rId17"/>
    <p:sldId id="283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tt linj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ssholder for innhol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2" name="Plassholder for innhol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 linj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Rett linj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ssholder for innhol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6" name="Plassholder for innhol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3" name="Tit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ssholder for innhol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 linj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1A2228-7B67-49B5-A2F2-54893F4BCC17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t linj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659F1C-9135-47E1-9B9D-B514D7D0F8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187624" y="764704"/>
            <a:ext cx="7056784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b-NO" sz="12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På</a:t>
            </a:r>
          </a:p>
          <a:p>
            <a:r>
              <a:rPr lang="nb-NO" sz="80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 </a:t>
            </a:r>
          </a:p>
          <a:p>
            <a:r>
              <a:rPr lang="nb-NO" sz="12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løvebakken</a:t>
            </a:r>
            <a:endParaRPr lang="nb-NO" sz="12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6082" name="Picture 2" descr="http://ndla.no/sites/default/files/images/sy6e87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08720"/>
            <a:ext cx="4409105" cy="2865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runde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>
            <a:normAutofit/>
          </a:bodyPr>
          <a:lstStyle/>
          <a:p>
            <a:r>
              <a:rPr lang="nb-NO" dirty="0" smtClean="0"/>
              <a:t>Dere vil nå få viste en påstand.</a:t>
            </a:r>
          </a:p>
          <a:p>
            <a:r>
              <a:rPr lang="nb-NO" dirty="0" smtClean="0"/>
              <a:t>Dere skal komme med argument som viser at påstanden er RETT når pilen peker mot høyre.</a:t>
            </a:r>
          </a:p>
          <a:p>
            <a:r>
              <a:rPr lang="nb-NO" dirty="0" smtClean="0"/>
              <a:t>Når pilen derimot peker mot venstre skal dere komme med argument som viser at påstanden er gal.</a:t>
            </a:r>
          </a:p>
          <a:p>
            <a:r>
              <a:rPr lang="nb-NO" dirty="0" smtClean="0"/>
              <a:t>Står pilen rett opp skal dere komme med nøytrale synspunkt.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3</a:t>
            </a:r>
            <a:r>
              <a:rPr lang="nb-NO" sz="1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a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Voksne har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alltid rett!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3b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Kvinner er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smartere enn menn!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3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AVSTEMMING</a:t>
            </a:r>
            <a:endParaRPr kumimoji="0" lang="nb-NO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1403648" y="1916832"/>
            <a:ext cx="6336704" cy="42119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som mener lag A var best reiser seg.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b-NO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Dersom det er flere som står enn som sitter får A laget ett poeng. Er det flest som sitter enn som står, får B laget ett poeng.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runde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1907704" y="2276872"/>
            <a:ext cx="5688632" cy="3822176"/>
          </a:xfrm>
        </p:spPr>
        <p:txBody>
          <a:bodyPr>
            <a:normAutofit/>
          </a:bodyPr>
          <a:lstStyle/>
          <a:p>
            <a:r>
              <a:rPr lang="nb-NO" sz="3600" dirty="0" smtClean="0"/>
              <a:t>Dere vil nå </a:t>
            </a:r>
            <a:r>
              <a:rPr lang="nb-NO" sz="3600" dirty="0" smtClean="0"/>
              <a:t>få et spørsmål/påstand dere skal diskutere samtidig som dere får et </a:t>
            </a:r>
            <a:r>
              <a:rPr lang="nb-NO" sz="4400" dirty="0" smtClean="0"/>
              <a:t>MIMEOPPDRAG.</a:t>
            </a:r>
            <a:endParaRPr lang="nb-NO" sz="3600" dirty="0" smtClean="0"/>
          </a:p>
          <a:p>
            <a:pPr lvl="1">
              <a:buNone/>
            </a:pPr>
            <a:endParaRPr lang="nb-NO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95736" y="1484784"/>
            <a:ext cx="59766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Hvor mye bør barn </a:t>
            </a:r>
          </a:p>
          <a:p>
            <a:pPr algn="ctr"/>
            <a:r>
              <a:rPr lang="nb-NO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få lov til å være på TV/mobil/internett? </a:t>
            </a:r>
            <a:endParaRPr lang="nb-NO" sz="4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4</a:t>
            </a:r>
            <a:r>
              <a:rPr lang="nb-NO" sz="1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a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933056"/>
            <a:ext cx="5976664" cy="216024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Diskuter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spørsmålet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–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samtidig som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dere mimer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at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dere baker boller – fra start til servering. </a:t>
            </a:r>
            <a:endParaRPr lang="nb-NO" sz="3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95736" y="1484784"/>
            <a:ext cx="56886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Det er lett å </a:t>
            </a:r>
          </a:p>
          <a:p>
            <a:pPr algn="ctr"/>
            <a:r>
              <a:rPr lang="nb-NO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være ung i dag!</a:t>
            </a:r>
            <a:endParaRPr lang="nb-NO" sz="4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4b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Diskuter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påstanden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– samtidig som dere mimer at </a:t>
            </a:r>
            <a:r>
              <a:rPr lang="nb-NO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den ene instruerer den andre i hvordan en skal sale og ri en hest. </a:t>
            </a:r>
            <a:endParaRPr lang="nb-NO" sz="3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3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AVSTEMMING</a:t>
            </a:r>
            <a:endParaRPr kumimoji="0" lang="nb-NO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1403648" y="1916832"/>
            <a:ext cx="6336704" cy="42119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som mener lag A var best reiser seg.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b-NO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Dersom det er flere som står enn som sitter får A laget ett poeng. Er det flest som sitter enn som står, får B laget ett poeng.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runde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Bli enig om hvem som starter.</a:t>
            </a:r>
          </a:p>
          <a:p>
            <a:r>
              <a:rPr lang="nb-NO" dirty="0" smtClean="0"/>
              <a:t>Den første som starter MÅ begynne FØRSTE ORD på A.</a:t>
            </a:r>
          </a:p>
          <a:p>
            <a:r>
              <a:rPr lang="nb-NO" dirty="0" smtClean="0"/>
              <a:t>Når dere hører denne lyden…. er det nestemann sin tur til å fortelle videre.</a:t>
            </a:r>
          </a:p>
          <a:p>
            <a:r>
              <a:rPr lang="nb-NO" dirty="0" smtClean="0"/>
              <a:t>Det første ordet denne sier MÅ begynne sitt første ord på neste bokstav i alfabetet – altså B.</a:t>
            </a:r>
          </a:p>
          <a:p>
            <a:r>
              <a:rPr lang="nb-NO" dirty="0" smtClean="0"/>
              <a:t>Dere er ute når </a:t>
            </a:r>
          </a:p>
          <a:p>
            <a:pPr lvl="1"/>
            <a:r>
              <a:rPr lang="nb-NO" dirty="0" smtClean="0"/>
              <a:t>dere ikke lenger klarer å fortsette med at neste som snakker starter sitt første ord med neste bokstav i alfabetet. Unntak: c, q, w, x og z </a:t>
            </a:r>
          </a:p>
          <a:p>
            <a:pPr lvl="1"/>
            <a:r>
              <a:rPr lang="nb-NO" dirty="0" smtClean="0"/>
              <a:t>dere ikke klarer å holde dere til temaet.  </a:t>
            </a:r>
          </a:p>
          <a:p>
            <a:pPr lvl="1"/>
            <a:r>
              <a:rPr lang="nb-NO" dirty="0" smtClean="0"/>
              <a:t>n</a:t>
            </a:r>
            <a:r>
              <a:rPr lang="nb-NO" dirty="0" smtClean="0"/>
              <a:t>estemann ikke klarer å komme i gang innen 5 sekunder etter at lydsignalet er gitt.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1a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8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12" name="Avrund diagonale hjørner i rektangel 11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Fortell om ulike tradisjoner vi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har i Norge.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1b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Fortell hvorfor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Norge er et godt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land å bo i.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AVSTEMMING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1403648" y="1916832"/>
            <a:ext cx="6336704" cy="4211960"/>
          </a:xfrm>
        </p:spPr>
        <p:txBody>
          <a:bodyPr>
            <a:normAutofit/>
          </a:bodyPr>
          <a:lstStyle/>
          <a:p>
            <a:r>
              <a:rPr lang="nb-NO" sz="3600" dirty="0" smtClean="0"/>
              <a:t>De som mener lag A var best reiser seg. </a:t>
            </a:r>
          </a:p>
          <a:p>
            <a:endParaRPr lang="nb-NO" sz="3600" dirty="0" smtClean="0"/>
          </a:p>
          <a:p>
            <a:r>
              <a:rPr lang="nb-NO" sz="2800" dirty="0" smtClean="0"/>
              <a:t>Dersom det er flere som står enn som sitter får A laget ett poeng. Er det flest som sitter enn som står, får B laget ett poeng.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01752" y="228600"/>
            <a:ext cx="8534400" cy="9681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b-NO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2. </a:t>
            </a:r>
            <a:r>
              <a:rPr lang="nb-NO" dirty="0" smtClean="0"/>
              <a:t>runde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>
          <a:xfrm>
            <a:off x="1115616" y="1988840"/>
            <a:ext cx="6984776" cy="4110208"/>
          </a:xfrm>
        </p:spPr>
        <p:txBody>
          <a:bodyPr>
            <a:normAutofit/>
          </a:bodyPr>
          <a:lstStyle/>
          <a:p>
            <a:r>
              <a:rPr lang="nb-NO" dirty="0" smtClean="0"/>
              <a:t>Begge skal nå snakke SAMTIDIG, som EN stemme i 2 minutt.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Dere er ute dersom</a:t>
            </a:r>
          </a:p>
          <a:p>
            <a:pPr lvl="1"/>
            <a:r>
              <a:rPr lang="nb-NO" dirty="0" smtClean="0"/>
              <a:t>d</a:t>
            </a:r>
            <a:r>
              <a:rPr lang="nb-NO" dirty="0" smtClean="0"/>
              <a:t>ere ikke klarer å holde dere til temaet</a:t>
            </a:r>
          </a:p>
          <a:p>
            <a:pPr lvl="1"/>
            <a:r>
              <a:rPr lang="nb-NO" dirty="0" smtClean="0"/>
              <a:t>dere ikke sier det samme</a:t>
            </a:r>
          </a:p>
          <a:p>
            <a:pPr lvl="1"/>
            <a:r>
              <a:rPr lang="nb-NO" dirty="0" smtClean="0"/>
              <a:t>b</a:t>
            </a:r>
            <a:r>
              <a:rPr lang="nb-NO" dirty="0" smtClean="0"/>
              <a:t>are den ene snakker</a:t>
            </a:r>
          </a:p>
          <a:p>
            <a:pPr lvl="1">
              <a:buNone/>
            </a:pP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2</a:t>
            </a:r>
            <a:r>
              <a:rPr lang="nb-NO" sz="1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a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Beskriv det </a:t>
            </a:r>
          </a:p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Norske </a:t>
            </a:r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landskapet.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44624"/>
            <a:ext cx="20882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2</a:t>
            </a:r>
            <a:r>
              <a:rPr lang="nb-NO" sz="1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b</a:t>
            </a:r>
            <a:endParaRPr lang="nb-NO" sz="1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  <p:pic>
        <p:nvPicPr>
          <p:cNvPr id="4" name="Picture 10" descr="https://hkfantasyfootie.files.wordpress.com/2013/08/bpl-lion-2-e13764593156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2012725" cy="1944216"/>
          </a:xfrm>
          <a:prstGeom prst="rect">
            <a:avLst/>
          </a:prstGeom>
          <a:noFill/>
        </p:spPr>
      </p:pic>
      <p:sp>
        <p:nvSpPr>
          <p:cNvPr id="5" name="Avrund diagonale hjørner i rektangel 4"/>
          <p:cNvSpPr/>
          <p:nvPr/>
        </p:nvSpPr>
        <p:spPr>
          <a:xfrm>
            <a:off x="395536" y="3140968"/>
            <a:ext cx="5976664" cy="295232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ESSENCE" pitchFamily="2" charset="0"/>
              </a:rPr>
              <a:t>Hvorfor kaller vi 17. mai for barnas dag?</a:t>
            </a:r>
            <a:endParaRPr lang="nb-NO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3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AVSTEMMING</a:t>
            </a:r>
            <a:endParaRPr kumimoji="0" lang="nb-NO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1403648" y="1916832"/>
            <a:ext cx="6336704" cy="42119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som mener lag A var best reiser seg.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b-NO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Dersom det er flere som står enn som sitter får A laget ett poeng. Er det flest som sitter enn som står, får B laget ett poeng.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siell">
  <a:themeElements>
    <a:clrScheme name="Offisiel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siel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siel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512</Words>
  <Application>Microsoft Office PowerPoint</Application>
  <PresentationFormat>Skjermfremvisning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Offisiell</vt:lpstr>
      <vt:lpstr>Lysbilde 1</vt:lpstr>
      <vt:lpstr>1. runde</vt:lpstr>
      <vt:lpstr>Lysbilde 3</vt:lpstr>
      <vt:lpstr>Lysbilde 4</vt:lpstr>
      <vt:lpstr>AVSTEMMING</vt:lpstr>
      <vt:lpstr>2. runde</vt:lpstr>
      <vt:lpstr>Lysbilde 7</vt:lpstr>
      <vt:lpstr>Lysbilde 8</vt:lpstr>
      <vt:lpstr>Lysbilde 9</vt:lpstr>
      <vt:lpstr>3. runde</vt:lpstr>
      <vt:lpstr>Lysbilde 11</vt:lpstr>
      <vt:lpstr>Lysbilde 12</vt:lpstr>
      <vt:lpstr>Lysbilde 13</vt:lpstr>
      <vt:lpstr>4. runde</vt:lpstr>
      <vt:lpstr>Lysbilde 15</vt:lpstr>
      <vt:lpstr>Lysbilde 16</vt:lpstr>
      <vt:lpstr>Lysbilde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Eier</dc:creator>
  <cp:lastModifiedBy>Eier</cp:lastModifiedBy>
  <cp:revision>16</cp:revision>
  <dcterms:created xsi:type="dcterms:W3CDTF">2016-05-17T14:05:31Z</dcterms:created>
  <dcterms:modified xsi:type="dcterms:W3CDTF">2016-05-17T19:31:13Z</dcterms:modified>
</cp:coreProperties>
</file>