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76" r:id="rId3"/>
    <p:sldId id="257" r:id="rId4"/>
    <p:sldId id="268" r:id="rId5"/>
    <p:sldId id="280" r:id="rId6"/>
    <p:sldId id="277" r:id="rId7"/>
    <p:sldId id="269" r:id="rId8"/>
    <p:sldId id="270" r:id="rId9"/>
    <p:sldId id="281" r:id="rId10"/>
    <p:sldId id="278" r:id="rId11"/>
    <p:sldId id="271" r:id="rId12"/>
    <p:sldId id="273" r:id="rId13"/>
    <p:sldId id="282" r:id="rId14"/>
    <p:sldId id="279" r:id="rId15"/>
    <p:sldId id="274" r:id="rId16"/>
    <p:sldId id="275" r:id="rId17"/>
    <p:sldId id="283" r:id="rId18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ktangel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ktangel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ktangel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Undertittel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b-NO" smtClean="0"/>
              <a:t>Klikk for å redigere undertittelstil i malen</a:t>
            </a:r>
            <a:endParaRPr kumimoji="0" lang="en-US"/>
          </a:p>
        </p:txBody>
      </p:sp>
      <p:sp>
        <p:nvSpPr>
          <p:cNvPr id="28" name="Plassholder for dato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A2228-7B67-49B5-A2F2-54893F4BCC17}" type="datetimeFigureOut">
              <a:rPr lang="nb-NO" smtClean="0"/>
              <a:pPr/>
              <a:t>17.05.2016</a:t>
            </a:fld>
            <a:endParaRPr lang="nb-NO"/>
          </a:p>
        </p:txBody>
      </p:sp>
      <p:sp>
        <p:nvSpPr>
          <p:cNvPr id="17" name="Plassholder for bunnteks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Rett linj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ktangel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Plassholder for lysbildenumm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2659F1C-9135-47E1-9B9D-B514D7D0F8ED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8" name="Tittel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A2228-7B67-49B5-A2F2-54893F4BCC17}" type="datetimeFigureOut">
              <a:rPr lang="nb-NO" smtClean="0"/>
              <a:pPr/>
              <a:t>17.05.2016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59F1C-9135-47E1-9B9D-B514D7D0F8ED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ktangel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ktangel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ktangel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ktangel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ktangel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tt linj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2659F1C-9135-47E1-9B9D-B514D7D0F8ED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A2228-7B67-49B5-A2F2-54893F4BCC17}" type="datetimeFigureOut">
              <a:rPr lang="nb-NO" smtClean="0"/>
              <a:pPr/>
              <a:t>17.05.2016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A2228-7B67-49B5-A2F2-54893F4BCC17}" type="datetimeFigureOut">
              <a:rPr lang="nb-NO" smtClean="0"/>
              <a:pPr/>
              <a:t>17.05.2016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2659F1C-9135-47E1-9B9D-B514D7D0F8ED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8" name="Plassholder for innhold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ktangel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ktangel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ktangel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ktangel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ktangel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13" name="Rektangel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ktangel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A2228-7B67-49B5-A2F2-54893F4BCC17}" type="datetimeFigureOut">
              <a:rPr lang="nb-NO" smtClean="0"/>
              <a:pPr/>
              <a:t>17.05.2016</a:t>
            </a:fld>
            <a:endParaRPr lang="nb-NO"/>
          </a:p>
        </p:txBody>
      </p:sp>
      <p:sp>
        <p:nvSpPr>
          <p:cNvPr id="8" name="Rett linj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2659F1C-9135-47E1-9B9D-B514D7D0F8ED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91A2228-7B67-49B5-A2F2-54893F4BCC17}" type="datetimeFigureOut">
              <a:rPr lang="nb-NO" smtClean="0"/>
              <a:pPr/>
              <a:t>17.05.2016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59F1C-9135-47E1-9B9D-B514D7D0F8ED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8" name="Rett linj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lassholder for innhold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12" name="Plassholder for innhold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 linj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ktangel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ktangel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ktangel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ktangel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A2228-7B67-49B5-A2F2-54893F4BCC17}" type="datetimeFigureOut">
              <a:rPr lang="nb-NO" smtClean="0"/>
              <a:pPr/>
              <a:t>17.05.2016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nb-NO"/>
          </a:p>
        </p:txBody>
      </p:sp>
      <p:sp>
        <p:nvSpPr>
          <p:cNvPr id="15" name="Rett linj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Plassholder for innhold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26" name="Plassholder for innhold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2659F1C-9135-47E1-9B9D-B514D7D0F8ED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23" name="Tittel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A2228-7B67-49B5-A2F2-54893F4BCC17}" type="datetimeFigureOut">
              <a:rPr lang="nb-NO" smtClean="0"/>
              <a:pPr/>
              <a:t>17.05.2016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2659F1C-9135-47E1-9B9D-B514D7D0F8ED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ktangel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ktangel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ktangel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ktangel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ktangel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A2228-7B67-49B5-A2F2-54893F4BCC17}" type="datetimeFigureOut">
              <a:rPr lang="nb-NO" smtClean="0"/>
              <a:pPr/>
              <a:t>17.05.2016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2659F1C-9135-47E1-9B9D-B514D7D0F8ED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ktangel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ktangel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ktangel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ktangel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8" name="Rektangel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tt linj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Plassholder for innhold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2659F1C-9135-47E1-9B9D-B514D7D0F8ED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21" name="Rektangel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A2228-7B67-49B5-A2F2-54893F4BCC17}" type="datetimeFigureOut">
              <a:rPr lang="nb-NO" smtClean="0"/>
              <a:pPr/>
              <a:t>17.05.2016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nb-N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t linj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ktangel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ktangel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ktangel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ktangel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ktangel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2659F1C-9135-47E1-9B9D-B514D7D0F8ED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b-NO" smtClean="0"/>
              <a:t>Klikk ikonet for å legge til et bilde</a:t>
            </a:r>
            <a:endParaRPr kumimoji="0" lang="en-US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22" name="Rektangel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91A2228-7B67-49B5-A2F2-54893F4BCC17}" type="datetimeFigureOut">
              <a:rPr lang="nb-NO" smtClean="0"/>
              <a:pPr/>
              <a:t>17.05.2016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ktangel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ktangel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ktangel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ktangel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ktangel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Plassholder for dato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91A2228-7B67-49B5-A2F2-54893F4BCC17}" type="datetimeFigureOut">
              <a:rPr lang="nb-NO" smtClean="0"/>
              <a:pPr/>
              <a:t>17.05.2016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nb-NO"/>
          </a:p>
        </p:txBody>
      </p:sp>
      <p:sp>
        <p:nvSpPr>
          <p:cNvPr id="8" name="Rektangel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tt linj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Plassholder for lysbildenumm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2659F1C-9135-47E1-9B9D-B514D7D0F8ED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22" name="Plassholder for tittel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13" name="Plassholder for teks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  <a:p>
            <a:pPr lvl="1" eaLnBrk="1" latinLnBrk="0" hangingPunct="1"/>
            <a:r>
              <a:rPr kumimoji="0" lang="nb-NO" smtClean="0"/>
              <a:t>Andre nivå</a:t>
            </a:r>
          </a:p>
          <a:p>
            <a:pPr lvl="2" eaLnBrk="1" latinLnBrk="0" hangingPunct="1"/>
            <a:r>
              <a:rPr kumimoji="0" lang="nb-NO" smtClean="0"/>
              <a:t>Tredje nivå</a:t>
            </a:r>
          </a:p>
          <a:p>
            <a:pPr lvl="3" eaLnBrk="1" latinLnBrk="0" hangingPunct="1"/>
            <a:r>
              <a:rPr kumimoji="0" lang="nb-NO" smtClean="0"/>
              <a:t>Fjerde nivå</a:t>
            </a:r>
          </a:p>
          <a:p>
            <a:pPr lvl="4" eaLnBrk="1" latinLnBrk="0" hangingPunct="1"/>
            <a:r>
              <a:rPr kumimoji="0" lang="nb-NO" smtClean="0"/>
              <a:t>Femte nivå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1187624" y="764704"/>
            <a:ext cx="7056784" cy="532453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nb-NO" sz="12600" b="1" cap="none" spc="0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På</a:t>
            </a:r>
          </a:p>
          <a:p>
            <a:r>
              <a:rPr lang="nb-NO" sz="8000" b="1" cap="none" spc="0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 </a:t>
            </a:r>
          </a:p>
          <a:p>
            <a:r>
              <a:rPr lang="nb-NO" sz="12600" b="1" cap="none" spc="0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løvebakken</a:t>
            </a:r>
            <a:endParaRPr lang="nb-NO" sz="12600" b="1" cap="none" spc="0" dirty="0">
              <a:ln w="1905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 ESSENCE" pitchFamily="2" charset="0"/>
            </a:endParaRPr>
          </a:p>
        </p:txBody>
      </p:sp>
      <p:pic>
        <p:nvPicPr>
          <p:cNvPr id="46082" name="Picture 2" descr="http://ndla.no/sites/default/files/images/sy6e871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908720"/>
            <a:ext cx="4409105" cy="28659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3. runde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quarter" idx="1"/>
          </p:nvPr>
        </p:nvSpPr>
        <p:spPr>
          <a:xfrm>
            <a:off x="301752" y="2132856"/>
            <a:ext cx="8503920" cy="3966192"/>
          </a:xfrm>
        </p:spPr>
        <p:txBody>
          <a:bodyPr>
            <a:normAutofit/>
          </a:bodyPr>
          <a:lstStyle/>
          <a:p>
            <a:r>
              <a:rPr lang="nb-NO" dirty="0" smtClean="0"/>
              <a:t>Dere vil nå få viste en påstand.</a:t>
            </a:r>
          </a:p>
          <a:p>
            <a:r>
              <a:rPr lang="nb-NO" dirty="0" smtClean="0"/>
              <a:t>Dere skal komme med argument som viser at påstanden er RETT når pilen peker mot høyre.</a:t>
            </a:r>
          </a:p>
          <a:p>
            <a:r>
              <a:rPr lang="nb-NO" dirty="0" smtClean="0"/>
              <a:t>Når pilen derimot peker mot venstre skal dere komme med argument som viser at påstanden er gal.</a:t>
            </a:r>
          </a:p>
          <a:p>
            <a:r>
              <a:rPr lang="nb-NO" dirty="0" smtClean="0"/>
              <a:t>Står pilen rett opp skal dere komme med nøytrale synspunkt.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/>
          <p:cNvSpPr/>
          <p:nvPr/>
        </p:nvSpPr>
        <p:spPr>
          <a:xfrm>
            <a:off x="107504" y="44624"/>
            <a:ext cx="2088232" cy="26468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b-NO" sz="166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3</a:t>
            </a:r>
            <a:r>
              <a:rPr lang="nb-NO" sz="16600" b="1" cap="none" spc="0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a</a:t>
            </a:r>
            <a:endParaRPr lang="nb-NO" sz="16600" b="1" cap="none" spc="0" dirty="0">
              <a:ln w="1905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 ESSENCE" pitchFamily="2" charset="0"/>
            </a:endParaRPr>
          </a:p>
        </p:txBody>
      </p:sp>
      <p:pic>
        <p:nvPicPr>
          <p:cNvPr id="4" name="Picture 10" descr="https://hkfantasyfootie.files.wordpress.com/2013/08/bpl-lion-2-e137645931560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3789040"/>
            <a:ext cx="2012725" cy="1944216"/>
          </a:xfrm>
          <a:prstGeom prst="rect">
            <a:avLst/>
          </a:prstGeom>
          <a:noFill/>
        </p:spPr>
      </p:pic>
      <p:sp>
        <p:nvSpPr>
          <p:cNvPr id="5" name="Avrund diagonale hjørner i rektangel 4"/>
          <p:cNvSpPr/>
          <p:nvPr/>
        </p:nvSpPr>
        <p:spPr>
          <a:xfrm>
            <a:off x="395536" y="3140968"/>
            <a:ext cx="5976664" cy="2952328"/>
          </a:xfrm>
          <a:prstGeom prst="round2Diag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54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Voksne har </a:t>
            </a:r>
          </a:p>
          <a:p>
            <a:pPr algn="ctr"/>
            <a:r>
              <a:rPr lang="nb-NO" sz="54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alltid rett!</a:t>
            </a:r>
            <a:endParaRPr lang="nb-NO" sz="5400" b="1" dirty="0">
              <a:ln w="1905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 ESSENCE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/>
          <p:cNvSpPr/>
          <p:nvPr/>
        </p:nvSpPr>
        <p:spPr>
          <a:xfrm>
            <a:off x="107504" y="44624"/>
            <a:ext cx="2088232" cy="26468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b-NO" sz="166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3b</a:t>
            </a:r>
            <a:endParaRPr lang="nb-NO" sz="16600" b="1" cap="none" spc="0" dirty="0">
              <a:ln w="1905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 ESSENCE" pitchFamily="2" charset="0"/>
            </a:endParaRPr>
          </a:p>
        </p:txBody>
      </p:sp>
      <p:pic>
        <p:nvPicPr>
          <p:cNvPr id="4" name="Picture 10" descr="https://hkfantasyfootie.files.wordpress.com/2013/08/bpl-lion-2-e137645931560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3789040"/>
            <a:ext cx="2012725" cy="1944216"/>
          </a:xfrm>
          <a:prstGeom prst="rect">
            <a:avLst/>
          </a:prstGeom>
          <a:noFill/>
        </p:spPr>
      </p:pic>
      <p:sp>
        <p:nvSpPr>
          <p:cNvPr id="5" name="Avrund diagonale hjørner i rektangel 4"/>
          <p:cNvSpPr/>
          <p:nvPr/>
        </p:nvSpPr>
        <p:spPr>
          <a:xfrm>
            <a:off x="395536" y="3140968"/>
            <a:ext cx="5976664" cy="2952328"/>
          </a:xfrm>
          <a:prstGeom prst="round2Diag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54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Kvinner er </a:t>
            </a:r>
          </a:p>
          <a:p>
            <a:pPr algn="ctr"/>
            <a:r>
              <a:rPr lang="nb-NO" sz="54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smartere enn menn!</a:t>
            </a:r>
            <a:endParaRPr lang="nb-NO" sz="5400" b="1" dirty="0">
              <a:ln w="1905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 ESSENCE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300" b="0" i="0" u="none" strike="noStrike" kern="1200" cap="none" spc="0" normalizeH="0" baseline="0" noProof="0" smtClean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AVSTEMMING</a:t>
            </a:r>
            <a:endParaRPr kumimoji="0" lang="nb-NO" sz="33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Plassholder for innhold 2"/>
          <p:cNvSpPr txBox="1">
            <a:spLocks/>
          </p:cNvSpPr>
          <p:nvPr/>
        </p:nvSpPr>
        <p:spPr>
          <a:xfrm>
            <a:off x="1403648" y="1916832"/>
            <a:ext cx="6336704" cy="421196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nb-NO" sz="3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 som mener lag A var best reiser seg.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nb-NO" sz="36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nb-NO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Dersom det er flere som står enn som sitter får A laget ett poeng. Er det flest som sitter enn som står, får B laget ett poeng.</a:t>
            </a:r>
            <a:endParaRPr kumimoji="0" lang="nb-NO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4. runde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quarter" idx="1"/>
          </p:nvPr>
        </p:nvSpPr>
        <p:spPr>
          <a:xfrm>
            <a:off x="1907704" y="2276872"/>
            <a:ext cx="5688632" cy="3822176"/>
          </a:xfrm>
        </p:spPr>
        <p:txBody>
          <a:bodyPr>
            <a:normAutofit/>
          </a:bodyPr>
          <a:lstStyle/>
          <a:p>
            <a:r>
              <a:rPr lang="nb-NO" sz="3600" dirty="0" smtClean="0"/>
              <a:t>Dere vil nå </a:t>
            </a:r>
            <a:r>
              <a:rPr lang="nb-NO" sz="3600" dirty="0" smtClean="0"/>
              <a:t>få et spørsmål/påstand dere skal diskutere samtidig som dere får et </a:t>
            </a:r>
            <a:r>
              <a:rPr lang="nb-NO" sz="4400" dirty="0" smtClean="0"/>
              <a:t>MIMEOPPDRAG.</a:t>
            </a:r>
            <a:endParaRPr lang="nb-NO" sz="3600" dirty="0" smtClean="0"/>
          </a:p>
          <a:p>
            <a:pPr lvl="1">
              <a:buNone/>
            </a:pPr>
            <a:endParaRPr lang="nb-NO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2195736" y="1484784"/>
            <a:ext cx="5976664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b-NO" sz="48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Hvor mye bør barn </a:t>
            </a:r>
          </a:p>
          <a:p>
            <a:pPr algn="ctr"/>
            <a:r>
              <a:rPr lang="nb-NO" sz="48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få lov til å være på TV/mobil/internett? </a:t>
            </a:r>
            <a:endParaRPr lang="nb-NO" sz="4800" b="1" dirty="0">
              <a:ln w="1905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 ESSENCE" pitchFamily="2" charset="0"/>
            </a:endParaRPr>
          </a:p>
        </p:txBody>
      </p:sp>
      <p:sp>
        <p:nvSpPr>
          <p:cNvPr id="3" name="Rektangel 2"/>
          <p:cNvSpPr/>
          <p:nvPr/>
        </p:nvSpPr>
        <p:spPr>
          <a:xfrm>
            <a:off x="107504" y="44624"/>
            <a:ext cx="2088232" cy="26468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b-NO" sz="166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4</a:t>
            </a:r>
            <a:r>
              <a:rPr lang="nb-NO" sz="16600" b="1" cap="none" spc="0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a</a:t>
            </a:r>
            <a:endParaRPr lang="nb-NO" sz="16600" b="1" cap="none" spc="0" dirty="0">
              <a:ln w="1905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 ESSENCE" pitchFamily="2" charset="0"/>
            </a:endParaRPr>
          </a:p>
        </p:txBody>
      </p:sp>
      <p:pic>
        <p:nvPicPr>
          <p:cNvPr id="4" name="Picture 10" descr="https://hkfantasyfootie.files.wordpress.com/2013/08/bpl-lion-2-e137645931560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3789040"/>
            <a:ext cx="2012725" cy="1944216"/>
          </a:xfrm>
          <a:prstGeom prst="rect">
            <a:avLst/>
          </a:prstGeom>
          <a:noFill/>
        </p:spPr>
      </p:pic>
      <p:sp>
        <p:nvSpPr>
          <p:cNvPr id="5" name="Avrund diagonale hjørner i rektangel 4"/>
          <p:cNvSpPr/>
          <p:nvPr/>
        </p:nvSpPr>
        <p:spPr>
          <a:xfrm>
            <a:off x="395536" y="3933056"/>
            <a:ext cx="5976664" cy="2160240"/>
          </a:xfrm>
          <a:prstGeom prst="round2Diag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36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Diskuter </a:t>
            </a:r>
            <a:r>
              <a:rPr lang="nb-NO" sz="36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spørsmålet </a:t>
            </a:r>
            <a:r>
              <a:rPr lang="nb-NO" sz="36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– </a:t>
            </a:r>
            <a:r>
              <a:rPr lang="nb-NO" sz="36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samtidig som </a:t>
            </a:r>
            <a:r>
              <a:rPr lang="nb-NO" sz="36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dere mimer </a:t>
            </a:r>
            <a:r>
              <a:rPr lang="nb-NO" sz="36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at </a:t>
            </a:r>
            <a:r>
              <a:rPr lang="nb-NO" sz="36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dere baker boller – fra start til servering. </a:t>
            </a:r>
            <a:endParaRPr lang="nb-NO" sz="3600" b="1" dirty="0">
              <a:ln w="1905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 ESSENCE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2195736" y="1484784"/>
            <a:ext cx="568863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b-NO" sz="48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Det er lett å </a:t>
            </a:r>
          </a:p>
          <a:p>
            <a:pPr algn="ctr"/>
            <a:r>
              <a:rPr lang="nb-NO" sz="48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være ung i dag!</a:t>
            </a:r>
            <a:endParaRPr lang="nb-NO" sz="4800" b="1" dirty="0">
              <a:ln w="1905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 ESSENCE" pitchFamily="2" charset="0"/>
            </a:endParaRPr>
          </a:p>
        </p:txBody>
      </p:sp>
      <p:sp>
        <p:nvSpPr>
          <p:cNvPr id="3" name="Rektangel 2"/>
          <p:cNvSpPr/>
          <p:nvPr/>
        </p:nvSpPr>
        <p:spPr>
          <a:xfrm>
            <a:off x="107504" y="44624"/>
            <a:ext cx="2088232" cy="26468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b-NO" sz="166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4b</a:t>
            </a:r>
            <a:endParaRPr lang="nb-NO" sz="16600" b="1" cap="none" spc="0" dirty="0">
              <a:ln w="1905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 ESSENCE" pitchFamily="2" charset="0"/>
            </a:endParaRPr>
          </a:p>
        </p:txBody>
      </p:sp>
      <p:pic>
        <p:nvPicPr>
          <p:cNvPr id="4" name="Picture 10" descr="https://hkfantasyfootie.files.wordpress.com/2013/08/bpl-lion-2-e137645931560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3789040"/>
            <a:ext cx="2012725" cy="1944216"/>
          </a:xfrm>
          <a:prstGeom prst="rect">
            <a:avLst/>
          </a:prstGeom>
          <a:noFill/>
        </p:spPr>
      </p:pic>
      <p:sp>
        <p:nvSpPr>
          <p:cNvPr id="5" name="Avrund diagonale hjørner i rektangel 4"/>
          <p:cNvSpPr/>
          <p:nvPr/>
        </p:nvSpPr>
        <p:spPr>
          <a:xfrm>
            <a:off x="395536" y="3140968"/>
            <a:ext cx="5976664" cy="2952328"/>
          </a:xfrm>
          <a:prstGeom prst="round2Diag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36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Diskuter </a:t>
            </a:r>
            <a:r>
              <a:rPr lang="nb-NO" sz="36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påstanden </a:t>
            </a:r>
            <a:r>
              <a:rPr lang="nb-NO" sz="36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– samtidig som dere mimer at </a:t>
            </a:r>
            <a:r>
              <a:rPr lang="nb-NO" sz="36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den ene instruerer den andre i hvordan en skal sale og ri en hest. </a:t>
            </a:r>
            <a:endParaRPr lang="nb-NO" sz="3600" b="1" dirty="0">
              <a:ln w="1905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 ESSENCE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300" b="0" i="0" u="none" strike="noStrike" kern="1200" cap="none" spc="0" normalizeH="0" baseline="0" noProof="0" smtClean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AVSTEMMING</a:t>
            </a:r>
            <a:endParaRPr kumimoji="0" lang="nb-NO" sz="33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Plassholder for innhold 2"/>
          <p:cNvSpPr txBox="1">
            <a:spLocks/>
          </p:cNvSpPr>
          <p:nvPr/>
        </p:nvSpPr>
        <p:spPr>
          <a:xfrm>
            <a:off x="1403648" y="1916832"/>
            <a:ext cx="6336704" cy="421196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nb-NO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 som mener lag A var best reiser seg.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nb-NO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nb-NO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Dersom det er flere som står enn som sitter får A laget ett poeng. Er det flest som sitter enn som står, får B laget ett poeng.</a:t>
            </a:r>
            <a:endParaRPr kumimoji="0" lang="nb-NO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1. runde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b-NO" dirty="0" smtClean="0"/>
              <a:t>Bli enig om hvem som starter.</a:t>
            </a:r>
          </a:p>
          <a:p>
            <a:r>
              <a:rPr lang="nb-NO" dirty="0" smtClean="0"/>
              <a:t>Den første som starter MÅ begynne FØRSTE ORD på A.</a:t>
            </a:r>
          </a:p>
          <a:p>
            <a:r>
              <a:rPr lang="nb-NO" dirty="0" smtClean="0"/>
              <a:t>Når dere hører denne lyden…. er det nestemann sin tur til å fortelle videre.</a:t>
            </a:r>
          </a:p>
          <a:p>
            <a:r>
              <a:rPr lang="nb-NO" dirty="0" smtClean="0"/>
              <a:t>Det første ordet denne sier MÅ begynne sitt første ord på neste bokstav i alfabetet – altså B.</a:t>
            </a:r>
          </a:p>
          <a:p>
            <a:r>
              <a:rPr lang="nb-NO" dirty="0" smtClean="0"/>
              <a:t>Dere er ute når </a:t>
            </a:r>
          </a:p>
          <a:p>
            <a:pPr lvl="1"/>
            <a:r>
              <a:rPr lang="nb-NO" dirty="0" smtClean="0"/>
              <a:t>dere ikke lenger klarer å fortsette med at neste som snakker starter sitt første ord med neste bokstav i alfabetet. Unntak: c, q, w, x og z </a:t>
            </a:r>
          </a:p>
          <a:p>
            <a:pPr lvl="1"/>
            <a:r>
              <a:rPr lang="nb-NO" dirty="0" smtClean="0"/>
              <a:t>dere ikke klarer å holde dere til temaet.  </a:t>
            </a:r>
          </a:p>
          <a:p>
            <a:pPr lvl="1"/>
            <a:r>
              <a:rPr lang="nb-NO" dirty="0" smtClean="0"/>
              <a:t>n</a:t>
            </a:r>
            <a:r>
              <a:rPr lang="nb-NO" dirty="0" smtClean="0"/>
              <a:t>estemann ikke klarer å komme i gang innen 5 sekunder etter at lydsignalet er gitt.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107504" y="44624"/>
            <a:ext cx="2088232" cy="26468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b-NO" sz="16600" b="1" cap="none" spc="0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1a</a:t>
            </a:r>
            <a:endParaRPr lang="nb-NO" sz="16600" b="1" cap="none" spc="0" dirty="0">
              <a:ln w="1905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 ESSENCE" pitchFamily="2" charset="0"/>
            </a:endParaRPr>
          </a:p>
        </p:txBody>
      </p:sp>
      <p:pic>
        <p:nvPicPr>
          <p:cNvPr id="8" name="Picture 10" descr="https://hkfantasyfootie.files.wordpress.com/2013/08/bpl-lion-2-e137645931560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3789040"/>
            <a:ext cx="2012725" cy="1944216"/>
          </a:xfrm>
          <a:prstGeom prst="rect">
            <a:avLst/>
          </a:prstGeom>
          <a:noFill/>
        </p:spPr>
      </p:pic>
      <p:sp>
        <p:nvSpPr>
          <p:cNvPr id="12" name="Avrund diagonale hjørner i rektangel 11"/>
          <p:cNvSpPr/>
          <p:nvPr/>
        </p:nvSpPr>
        <p:spPr>
          <a:xfrm>
            <a:off x="395536" y="3140968"/>
            <a:ext cx="5976664" cy="2952328"/>
          </a:xfrm>
          <a:prstGeom prst="round2Diag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54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Fortell om ulike tradisjoner vi </a:t>
            </a:r>
          </a:p>
          <a:p>
            <a:pPr algn="ctr"/>
            <a:r>
              <a:rPr lang="nb-NO" sz="54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har i Norge.</a:t>
            </a:r>
            <a:endParaRPr lang="nb-NO" sz="5400" b="1" dirty="0">
              <a:ln w="1905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 ESSENCE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/>
          <p:cNvSpPr/>
          <p:nvPr/>
        </p:nvSpPr>
        <p:spPr>
          <a:xfrm>
            <a:off x="107504" y="44624"/>
            <a:ext cx="2088232" cy="26468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b-NO" sz="16600" b="1" cap="none" spc="0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1b</a:t>
            </a:r>
            <a:endParaRPr lang="nb-NO" sz="16600" b="1" cap="none" spc="0" dirty="0">
              <a:ln w="1905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 ESSENCE" pitchFamily="2" charset="0"/>
            </a:endParaRPr>
          </a:p>
        </p:txBody>
      </p:sp>
      <p:pic>
        <p:nvPicPr>
          <p:cNvPr id="4" name="Picture 10" descr="https://hkfantasyfootie.files.wordpress.com/2013/08/bpl-lion-2-e137645931560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3789040"/>
            <a:ext cx="2012725" cy="1944216"/>
          </a:xfrm>
          <a:prstGeom prst="rect">
            <a:avLst/>
          </a:prstGeom>
          <a:noFill/>
        </p:spPr>
      </p:pic>
      <p:sp>
        <p:nvSpPr>
          <p:cNvPr id="5" name="Avrund diagonale hjørner i rektangel 4"/>
          <p:cNvSpPr/>
          <p:nvPr/>
        </p:nvSpPr>
        <p:spPr>
          <a:xfrm>
            <a:off x="395536" y="3140968"/>
            <a:ext cx="5976664" cy="2952328"/>
          </a:xfrm>
          <a:prstGeom prst="round2Diag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54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Fortell hvorfor </a:t>
            </a:r>
          </a:p>
          <a:p>
            <a:pPr algn="ctr"/>
            <a:r>
              <a:rPr lang="nb-NO" sz="54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Norge er et godt </a:t>
            </a:r>
          </a:p>
          <a:p>
            <a:pPr algn="ctr"/>
            <a:r>
              <a:rPr lang="nb-NO" sz="54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land å bo i.</a:t>
            </a:r>
            <a:endParaRPr lang="nb-NO" sz="5400" b="1" dirty="0">
              <a:ln w="1905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 ESSENCE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AVSTEMMING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quarter" idx="1"/>
          </p:nvPr>
        </p:nvSpPr>
        <p:spPr>
          <a:xfrm>
            <a:off x="1403648" y="1916832"/>
            <a:ext cx="6336704" cy="4211960"/>
          </a:xfrm>
        </p:spPr>
        <p:txBody>
          <a:bodyPr>
            <a:normAutofit/>
          </a:bodyPr>
          <a:lstStyle/>
          <a:p>
            <a:r>
              <a:rPr lang="nb-NO" sz="3600" dirty="0" smtClean="0"/>
              <a:t>De som mener lag A var best reiser seg. </a:t>
            </a:r>
          </a:p>
          <a:p>
            <a:endParaRPr lang="nb-NO" sz="3600" dirty="0" smtClean="0"/>
          </a:p>
          <a:p>
            <a:r>
              <a:rPr lang="nb-NO" sz="2800" dirty="0" smtClean="0"/>
              <a:t>Dersom det er flere som står enn som sitter får A laget ett poeng. Er det flest som sitter enn som står, får B laget ett poeng.</a:t>
            </a:r>
            <a:endParaRPr lang="nb-NO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/>
          </p:cNvSpPr>
          <p:nvPr/>
        </p:nvSpPr>
        <p:spPr>
          <a:xfrm>
            <a:off x="301752" y="228600"/>
            <a:ext cx="8534400" cy="9681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33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Plassholder for innhold 2"/>
          <p:cNvSpPr txBox="1">
            <a:spLocks/>
          </p:cNvSpPr>
          <p:nvPr/>
        </p:nvSpPr>
        <p:spPr>
          <a:xfrm>
            <a:off x="301752" y="1527048"/>
            <a:ext cx="850392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nb-NO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ittel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nb-NO" dirty="0" smtClean="0"/>
              <a:t>2. </a:t>
            </a:r>
            <a:r>
              <a:rPr lang="nb-NO" dirty="0" smtClean="0"/>
              <a:t>runde</a:t>
            </a:r>
            <a:endParaRPr lang="nb-NO" dirty="0"/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1"/>
          </p:nvPr>
        </p:nvSpPr>
        <p:spPr>
          <a:xfrm>
            <a:off x="1115616" y="1988840"/>
            <a:ext cx="6984776" cy="4110208"/>
          </a:xfrm>
        </p:spPr>
        <p:txBody>
          <a:bodyPr>
            <a:normAutofit/>
          </a:bodyPr>
          <a:lstStyle/>
          <a:p>
            <a:r>
              <a:rPr lang="nb-NO" dirty="0" smtClean="0"/>
              <a:t>Begge skal nå snakke SAMTIDIG, som EN stemme i 2 minutt.</a:t>
            </a:r>
          </a:p>
          <a:p>
            <a:pPr>
              <a:buNone/>
            </a:pPr>
            <a:endParaRPr lang="nb-NO" dirty="0" smtClean="0"/>
          </a:p>
          <a:p>
            <a:r>
              <a:rPr lang="nb-NO" dirty="0" smtClean="0"/>
              <a:t>Dere er ute dersom</a:t>
            </a:r>
          </a:p>
          <a:p>
            <a:pPr lvl="1"/>
            <a:r>
              <a:rPr lang="nb-NO" dirty="0" smtClean="0"/>
              <a:t>d</a:t>
            </a:r>
            <a:r>
              <a:rPr lang="nb-NO" dirty="0" smtClean="0"/>
              <a:t>ere ikke klarer å holde dere til temaet</a:t>
            </a:r>
          </a:p>
          <a:p>
            <a:pPr lvl="1"/>
            <a:r>
              <a:rPr lang="nb-NO" dirty="0" smtClean="0"/>
              <a:t>dere ikke sier det samme</a:t>
            </a:r>
          </a:p>
          <a:p>
            <a:pPr lvl="1"/>
            <a:r>
              <a:rPr lang="nb-NO" dirty="0" smtClean="0"/>
              <a:t>b</a:t>
            </a:r>
            <a:r>
              <a:rPr lang="nb-NO" dirty="0" smtClean="0"/>
              <a:t>are den ene snakker</a:t>
            </a:r>
          </a:p>
          <a:p>
            <a:pPr lvl="1">
              <a:buNone/>
            </a:pPr>
            <a:endParaRPr lang="nb-NO" dirty="0" smtClean="0"/>
          </a:p>
          <a:p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/>
          <p:cNvSpPr/>
          <p:nvPr/>
        </p:nvSpPr>
        <p:spPr>
          <a:xfrm>
            <a:off x="107504" y="44624"/>
            <a:ext cx="2088232" cy="26468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b-NO" sz="166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2</a:t>
            </a:r>
            <a:r>
              <a:rPr lang="nb-NO" sz="16600" b="1" cap="none" spc="0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a</a:t>
            </a:r>
            <a:endParaRPr lang="nb-NO" sz="16600" b="1" cap="none" spc="0" dirty="0">
              <a:ln w="1905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 ESSENCE" pitchFamily="2" charset="0"/>
            </a:endParaRPr>
          </a:p>
        </p:txBody>
      </p:sp>
      <p:pic>
        <p:nvPicPr>
          <p:cNvPr id="4" name="Picture 10" descr="https://hkfantasyfootie.files.wordpress.com/2013/08/bpl-lion-2-e137645931560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3789040"/>
            <a:ext cx="2012725" cy="1944216"/>
          </a:xfrm>
          <a:prstGeom prst="rect">
            <a:avLst/>
          </a:prstGeom>
          <a:noFill/>
        </p:spPr>
      </p:pic>
      <p:sp>
        <p:nvSpPr>
          <p:cNvPr id="5" name="Avrund diagonale hjørner i rektangel 4"/>
          <p:cNvSpPr/>
          <p:nvPr/>
        </p:nvSpPr>
        <p:spPr>
          <a:xfrm>
            <a:off x="395536" y="3140968"/>
            <a:ext cx="5976664" cy="2952328"/>
          </a:xfrm>
          <a:prstGeom prst="round2Diag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54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Beskriv det </a:t>
            </a:r>
          </a:p>
          <a:p>
            <a:pPr algn="ctr"/>
            <a:r>
              <a:rPr lang="nb-NO" sz="54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Norske </a:t>
            </a:r>
            <a:r>
              <a:rPr lang="nb-NO" sz="54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landskapet.</a:t>
            </a:r>
            <a:endParaRPr lang="nb-NO" sz="5400" b="1" dirty="0">
              <a:ln w="1905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 ESSENCE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/>
          <p:cNvSpPr/>
          <p:nvPr/>
        </p:nvSpPr>
        <p:spPr>
          <a:xfrm>
            <a:off x="107504" y="44624"/>
            <a:ext cx="2088232" cy="26468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b-NO" sz="166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2</a:t>
            </a:r>
            <a:r>
              <a:rPr lang="nb-NO" sz="166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b</a:t>
            </a:r>
            <a:endParaRPr lang="nb-NO" sz="16600" b="1" cap="none" spc="0" dirty="0">
              <a:ln w="1905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 ESSENCE" pitchFamily="2" charset="0"/>
            </a:endParaRPr>
          </a:p>
        </p:txBody>
      </p:sp>
      <p:pic>
        <p:nvPicPr>
          <p:cNvPr id="4" name="Picture 10" descr="https://hkfantasyfootie.files.wordpress.com/2013/08/bpl-lion-2-e137645931560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3789040"/>
            <a:ext cx="2012725" cy="1944216"/>
          </a:xfrm>
          <a:prstGeom prst="rect">
            <a:avLst/>
          </a:prstGeom>
          <a:noFill/>
        </p:spPr>
      </p:pic>
      <p:sp>
        <p:nvSpPr>
          <p:cNvPr id="5" name="Avrund diagonale hjørner i rektangel 4"/>
          <p:cNvSpPr/>
          <p:nvPr/>
        </p:nvSpPr>
        <p:spPr>
          <a:xfrm>
            <a:off x="395536" y="3140968"/>
            <a:ext cx="5976664" cy="2952328"/>
          </a:xfrm>
          <a:prstGeom prst="round2Diag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5400" b="1" dirty="0" smtClean="0">
                <a:ln w="1905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ESSENCE" pitchFamily="2" charset="0"/>
              </a:rPr>
              <a:t>Hvorfor kaller vi 17. mai for barnas dag?</a:t>
            </a:r>
            <a:endParaRPr lang="nb-NO" sz="5400" b="1" dirty="0">
              <a:ln w="1905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 ESSENCE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3300" b="0" i="0" u="none" strike="noStrike" kern="1200" cap="none" spc="0" normalizeH="0" baseline="0" noProof="0" smtClean="0">
                <a:ln>
                  <a:noFill/>
                </a:ln>
                <a:solidFill>
                  <a:schemeClr val="accent3">
                    <a:shade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AVSTEMMING</a:t>
            </a:r>
            <a:endParaRPr kumimoji="0" lang="nb-NO" sz="3300" b="0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shade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Plassholder for innhold 2"/>
          <p:cNvSpPr txBox="1">
            <a:spLocks/>
          </p:cNvSpPr>
          <p:nvPr/>
        </p:nvSpPr>
        <p:spPr>
          <a:xfrm>
            <a:off x="1403648" y="1916832"/>
            <a:ext cx="6336704" cy="421196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nb-NO" sz="3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 som mener lag A var best reiser seg.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nb-NO" sz="36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nb-NO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Dersom det er flere som står enn som sitter får A laget ett poeng. Er det flest som sitter enn som står, får B laget ett poeng.</a:t>
            </a:r>
            <a:endParaRPr kumimoji="0" lang="nb-NO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siell">
  <a:themeElements>
    <a:clrScheme name="Offisiel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siel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siel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148</TotalTime>
  <Words>512</Words>
  <Application>Microsoft Office PowerPoint</Application>
  <PresentationFormat>Skjermfremvisning (4:3)</PresentationFormat>
  <Paragraphs>68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17</vt:i4>
      </vt:variant>
    </vt:vector>
  </HeadingPairs>
  <TitlesOfParts>
    <vt:vector size="18" baseType="lpstr">
      <vt:lpstr>Offisiell</vt:lpstr>
      <vt:lpstr>Lysbilde 1</vt:lpstr>
      <vt:lpstr>1. runde</vt:lpstr>
      <vt:lpstr>Lysbilde 3</vt:lpstr>
      <vt:lpstr>Lysbilde 4</vt:lpstr>
      <vt:lpstr>AVSTEMMING</vt:lpstr>
      <vt:lpstr>2. runde</vt:lpstr>
      <vt:lpstr>Lysbilde 7</vt:lpstr>
      <vt:lpstr>Lysbilde 8</vt:lpstr>
      <vt:lpstr>Lysbilde 9</vt:lpstr>
      <vt:lpstr>3. runde</vt:lpstr>
      <vt:lpstr>Lysbilde 11</vt:lpstr>
      <vt:lpstr>Lysbilde 12</vt:lpstr>
      <vt:lpstr>Lysbilde 13</vt:lpstr>
      <vt:lpstr>4. runde</vt:lpstr>
      <vt:lpstr>Lysbilde 15</vt:lpstr>
      <vt:lpstr>Lysbilde 16</vt:lpstr>
      <vt:lpstr>Lysbilde 17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Eier</dc:creator>
  <cp:lastModifiedBy>Eier</cp:lastModifiedBy>
  <cp:revision>16</cp:revision>
  <dcterms:created xsi:type="dcterms:W3CDTF">2016-05-17T14:05:31Z</dcterms:created>
  <dcterms:modified xsi:type="dcterms:W3CDTF">2016-05-17T19:31:13Z</dcterms:modified>
</cp:coreProperties>
</file>