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76" r:id="rId4"/>
    <p:sldId id="277" r:id="rId5"/>
    <p:sldId id="279" r:id="rId6"/>
    <p:sldId id="300" r:id="rId7"/>
    <p:sldId id="278" r:id="rId8"/>
    <p:sldId id="280" r:id="rId9"/>
    <p:sldId id="281" r:id="rId10"/>
    <p:sldId id="297" r:id="rId11"/>
    <p:sldId id="257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6" r:id="rId25"/>
    <p:sldId id="294" r:id="rId26"/>
    <p:sldId id="295" r:id="rId27"/>
    <p:sldId id="259" r:id="rId28"/>
    <p:sldId id="261" r:id="rId29"/>
    <p:sldId id="266" r:id="rId30"/>
    <p:sldId id="265" r:id="rId31"/>
    <p:sldId id="268" r:id="rId32"/>
    <p:sldId id="298" r:id="rId33"/>
    <p:sldId id="262" r:id="rId34"/>
    <p:sldId id="275" r:id="rId35"/>
    <p:sldId id="299" r:id="rId3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EF3C147-E19B-46BD-B193-B513FB17B023}" type="datetimeFigureOut">
              <a:rPr lang="nn-NO" smtClean="0"/>
              <a:t>07.09.2015</a:t>
            </a:fld>
            <a:endParaRPr lang="nn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45942AD-BCCE-41A8-A35F-40C48570E990}" type="slidenum">
              <a:rPr lang="nn-NO" smtClean="0"/>
              <a:t>‹#›</a:t>
            </a:fld>
            <a:endParaRPr lang="nn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55576" y="980728"/>
            <a:ext cx="7772400" cy="2952328"/>
          </a:xfrm>
        </p:spPr>
        <p:txBody>
          <a:bodyPr>
            <a:normAutofit/>
          </a:bodyPr>
          <a:lstStyle/>
          <a:p>
            <a:pPr algn="ctr"/>
            <a:r>
              <a:rPr lang="nn-NO" sz="7200" dirty="0" smtClean="0">
                <a:latin typeface="Bernard MT Condensed" panose="02050806060905020404" pitchFamily="18" charset="0"/>
              </a:rPr>
              <a:t>Velkommen til </a:t>
            </a:r>
            <a:br>
              <a:rPr lang="nn-NO" sz="7200" dirty="0" smtClean="0">
                <a:latin typeface="Bernard MT Condensed" panose="02050806060905020404" pitchFamily="18" charset="0"/>
              </a:rPr>
            </a:br>
            <a:r>
              <a:rPr lang="nn-NO" sz="7200" dirty="0" smtClean="0">
                <a:latin typeface="Bernard MT Condensed" panose="02050806060905020404" pitchFamily="18" charset="0"/>
              </a:rPr>
              <a:t>foreldremøte </a:t>
            </a:r>
            <a:endParaRPr lang="nn-NO" sz="7200" dirty="0">
              <a:latin typeface="Bernard MT Condensed" panose="02050806060905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511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 vil ellers ha kontakt med hjemmet ved behov.</a:t>
            </a:r>
          </a:p>
          <a:p>
            <a:r>
              <a:rPr lang="nb-NO" dirty="0"/>
              <a:t>Vi vil følge opp inngåtte avtaler.</a:t>
            </a:r>
          </a:p>
          <a:p>
            <a:r>
              <a:rPr lang="nb-NO" dirty="0"/>
              <a:t>Vi vil være åpne for innspill og meninger fra hjemmene.</a:t>
            </a:r>
          </a:p>
          <a:p>
            <a:r>
              <a:rPr lang="nb-NO" dirty="0"/>
              <a:t>Vi vil arbeide aktivt for å forebygge mobbing</a:t>
            </a:r>
            <a:r>
              <a:rPr lang="nb-NO" dirty="0" smtClean="0"/>
              <a:t>.</a:t>
            </a:r>
            <a:endParaRPr lang="nb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Forrventninger</a:t>
            </a:r>
            <a:r>
              <a:rPr lang="nb-NO" dirty="0" smtClean="0"/>
              <a:t> til læreren forts…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5320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6781800" cy="1087016"/>
          </a:xfrm>
        </p:spPr>
        <p:txBody>
          <a:bodyPr>
            <a:normAutofit/>
          </a:bodyPr>
          <a:lstStyle/>
          <a:p>
            <a:pPr lvl="0"/>
            <a:r>
              <a:rPr lang="nn-NO" b="1" dirty="0" smtClean="0"/>
              <a:t>Timeplanen</a:t>
            </a:r>
            <a:endParaRPr lang="nn-NO" dirty="0"/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Her legger jeg inn et bilde av timeplanen, der klokkeslettene også står på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6946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I år vil disse være involvert i klassen: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Lærere og assistenter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11494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Nedenfor vil dere få en oversikt over de ulike fagene, - litt om hva vi holder på med og hvordan vi arbeider.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Fag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734763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Norsk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74151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Matte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2397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Engelsk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5481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Samfunnsfag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27120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Naturfag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6994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KRLE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8557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62000" y="836712"/>
            <a:ext cx="7543800" cy="518457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4000" b="1" dirty="0" smtClean="0"/>
              <a:t>Bokstavene</a:t>
            </a:r>
            <a:endParaRPr lang="nn-NO" sz="4000" b="1" dirty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r>
              <a:rPr lang="nb-NO" dirty="0" smtClean="0"/>
              <a:t>Tallene </a:t>
            </a:r>
            <a:r>
              <a:rPr lang="nb-NO" dirty="0"/>
              <a:t>og bokstavene</a:t>
            </a:r>
            <a:br>
              <a:rPr lang="nb-NO" dirty="0"/>
            </a:br>
            <a:r>
              <a:rPr lang="nb-NO" dirty="0"/>
              <a:t>møttes en dag</a:t>
            </a:r>
            <a:br>
              <a:rPr lang="nb-NO" dirty="0"/>
            </a:br>
            <a:r>
              <a:rPr lang="nb-NO" dirty="0"/>
              <a:t>og ville slåss.</a:t>
            </a:r>
            <a:br>
              <a:rPr lang="nb-NO" dirty="0"/>
            </a:br>
            <a:r>
              <a:rPr lang="nb-NO" dirty="0"/>
              <a:t>Vi vinner alltid,</a:t>
            </a:r>
            <a:br>
              <a:rPr lang="nb-NO" dirty="0"/>
            </a:br>
            <a:r>
              <a:rPr lang="nb-NO" dirty="0"/>
              <a:t>sa tallene.</a:t>
            </a:r>
            <a:br>
              <a:rPr lang="nb-NO" dirty="0"/>
            </a:br>
            <a:r>
              <a:rPr lang="nb-NO" dirty="0"/>
              <a:t>Vi gir oss aldri,</a:t>
            </a:r>
            <a:br>
              <a:rPr lang="nb-NO" dirty="0"/>
            </a:br>
            <a:r>
              <a:rPr lang="nb-NO" dirty="0"/>
              <a:t>sa bokstavene.</a:t>
            </a:r>
            <a:br>
              <a:rPr lang="nb-NO" dirty="0"/>
            </a:br>
            <a:r>
              <a:rPr lang="nb-NO" dirty="0"/>
              <a:t>Dermed lå de der</a:t>
            </a:r>
            <a:br>
              <a:rPr lang="nb-NO" dirty="0"/>
            </a:br>
            <a:r>
              <a:rPr lang="nb-NO" dirty="0"/>
              <a:t>hulter til bulter.</a:t>
            </a:r>
            <a:endParaRPr lang="nn-NO" dirty="0"/>
          </a:p>
          <a:p>
            <a:pPr marL="0" indent="0">
              <a:buNone/>
            </a:pPr>
            <a:r>
              <a:rPr lang="nb-NO" b="1" cap="all" dirty="0">
                <a:effectLst>
                  <a:reflection blurRad="12700" stA="28000" endPos="45000" dist="1003" dir="5400000" sy="-100000" algn="bl"/>
                </a:effectLst>
              </a:rPr>
              <a:t> </a:t>
            </a:r>
            <a:endParaRPr lang="nn-NO" dirty="0"/>
          </a:p>
          <a:p>
            <a:pPr marL="0" indent="0">
              <a:buNone/>
            </a:pPr>
            <a:r>
              <a:rPr lang="nb-NO" b="1" cap="all" dirty="0">
                <a:effectLst>
                  <a:reflection blurRad="12700" stA="28000" endPos="45000" dist="1003" dir="5400000" sy="-100000" algn="bl"/>
                </a:effectLst>
              </a:rPr>
              <a:t>Inger </a:t>
            </a:r>
            <a:r>
              <a:rPr lang="nb-NO" b="1" cap="all" dirty="0" smtClean="0">
                <a:effectLst>
                  <a:reflection blurRad="12700" stA="28000" endPos="45000" dist="1003" dir="5400000" sy="-100000" algn="bl"/>
                </a:effectLst>
              </a:rPr>
              <a:t>Hagerup</a:t>
            </a:r>
            <a:endParaRPr lang="nn-NO" dirty="0"/>
          </a:p>
        </p:txBody>
      </p:sp>
      <p:pic>
        <p:nvPicPr>
          <p:cNvPr id="4" name="Bilde 3" descr="http://www.zijlwijk.pcsleiden.nl/wp-content/uploads/2013/10/letters.jpg"/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1563" r="9878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196752"/>
            <a:ext cx="3600400" cy="2455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Bilde 4" descr="http://clipartist.net/openclipart.org/2013/February/five_dice_2-1969px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328999"/>
            <a:ext cx="2592288" cy="13015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945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Mat &amp; Helse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524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Kunst &amp; </a:t>
            </a:r>
            <a:r>
              <a:rPr lang="nb-NO" dirty="0" err="1" smtClean="0"/>
              <a:t>Håndtverk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2149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Kroppsøving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49375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Musikk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7615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Vi sender hjem læringsmålene for uken sammen med ukeplanen. </a:t>
            </a:r>
          </a:p>
          <a:p>
            <a:r>
              <a:rPr lang="nb-NO" dirty="0" smtClean="0"/>
              <a:t>De vil også bli lagt ut på hjemmesiden. </a:t>
            </a:r>
          </a:p>
          <a:p>
            <a:r>
              <a:rPr lang="nb-NO" dirty="0" smtClean="0"/>
              <a:t>Spørsmålene på ukeprøven vil ALLTID være hentet ut fra læringsmålene. 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Læringsmål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1247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Skriv stikkord til hvilke lekser elevene vil få, og hva dere forventer av hjemmet.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Lekser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76919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Ukeprøve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53213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n-NO" sz="1800" dirty="0" smtClean="0"/>
          </a:p>
          <a:p>
            <a:pPr lvl="1"/>
            <a:r>
              <a:rPr lang="nn-NO" dirty="0" smtClean="0"/>
              <a:t>Elevene SKAL ha begge deler.</a:t>
            </a:r>
            <a:endParaRPr lang="nn-NO" sz="2000" dirty="0" smtClean="0"/>
          </a:p>
          <a:p>
            <a:pPr lvl="1"/>
            <a:r>
              <a:rPr lang="nn-NO" dirty="0"/>
              <a:t>D</a:t>
            </a:r>
            <a:r>
              <a:rPr lang="nn-NO" dirty="0" smtClean="0"/>
              <a:t>ette året vil vi også starte med å SKRIVE sidemål.</a:t>
            </a:r>
            <a:endParaRPr lang="nn-NO" sz="2000" dirty="0" smtClean="0"/>
          </a:p>
          <a:p>
            <a:endParaRPr lang="nn-NO" dirty="0" smtClean="0"/>
          </a:p>
          <a:p>
            <a:endParaRPr lang="nn-NO" dirty="0" smtClean="0"/>
          </a:p>
          <a:p>
            <a:endParaRPr lang="nn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15616" y="476672"/>
            <a:ext cx="6781800" cy="1087016"/>
          </a:xfrm>
        </p:spPr>
        <p:txBody>
          <a:bodyPr>
            <a:normAutofit/>
          </a:bodyPr>
          <a:lstStyle/>
          <a:p>
            <a:pPr lvl="0"/>
            <a:r>
              <a:rPr lang="nn-NO" b="1" dirty="0" smtClean="0"/>
              <a:t>Nynorsk  </a:t>
            </a:r>
            <a:r>
              <a:rPr lang="nn-NO" b="1" dirty="0" err="1" smtClean="0"/>
              <a:t>vs</a:t>
            </a:r>
            <a:r>
              <a:rPr lang="nn-NO" b="1" dirty="0" smtClean="0"/>
              <a:t>. bokmål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3361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nb-NO" sz="2000" dirty="0" smtClean="0"/>
              <a:t>Skriv noen stikkord for hva dere gjør i egen klasse for å arbeide mot et godt klassemiljø</a:t>
            </a:r>
            <a:endParaRPr lang="nn-NO" sz="2000" dirty="0" smtClean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nn-NO" b="1" dirty="0" smtClean="0"/>
              <a:t>Klassemiljø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05148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/>
              <a:t>Diskuter med foreldrene, og fyll ut etter hvert.</a:t>
            </a:r>
          </a:p>
          <a:p>
            <a:r>
              <a:rPr lang="nb-NO" dirty="0" smtClean="0"/>
              <a:t>Eks: </a:t>
            </a:r>
          </a:p>
          <a:p>
            <a:pPr lvl="1"/>
            <a:r>
              <a:rPr lang="nb-NO" dirty="0" smtClean="0"/>
              <a:t>Invitasjoner til bursdagsbesøk </a:t>
            </a:r>
          </a:p>
          <a:p>
            <a:pPr lvl="1"/>
            <a:r>
              <a:rPr lang="nb-NO" dirty="0" smtClean="0"/>
              <a:t>Leggetider</a:t>
            </a:r>
          </a:p>
          <a:p>
            <a:pPr lvl="1"/>
            <a:r>
              <a:rPr lang="nb-NO" dirty="0" smtClean="0"/>
              <a:t>Sosiale nettverk utenom skoletiden…</a:t>
            </a:r>
          </a:p>
          <a:p>
            <a:pPr lvl="1"/>
            <a:endParaRPr lang="nn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Sosiale tiltak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015901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Sakliste</a:t>
            </a:r>
            <a:endParaRPr lang="nn-NO" dirty="0"/>
          </a:p>
        </p:txBody>
      </p:sp>
      <p:sp>
        <p:nvSpPr>
          <p:cNvPr id="2" name="Plassholder for innhold 1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nb-NO" sz="3200" dirty="0" smtClean="0"/>
              <a:t>Forventninger</a:t>
            </a:r>
          </a:p>
          <a:p>
            <a:r>
              <a:rPr lang="nb-NO" sz="3200" dirty="0" smtClean="0"/>
              <a:t>Timeplanen</a:t>
            </a:r>
          </a:p>
          <a:p>
            <a:r>
              <a:rPr lang="nb-NO" sz="3200" dirty="0" smtClean="0"/>
              <a:t>Fag</a:t>
            </a:r>
          </a:p>
          <a:p>
            <a:r>
              <a:rPr lang="nb-NO" sz="3200" dirty="0" smtClean="0"/>
              <a:t>Læringsmål</a:t>
            </a:r>
          </a:p>
          <a:p>
            <a:r>
              <a:rPr lang="nb-NO" sz="3200" dirty="0" smtClean="0"/>
              <a:t>Lekser</a:t>
            </a:r>
          </a:p>
          <a:p>
            <a:r>
              <a:rPr lang="nb-NO" sz="3200" dirty="0" smtClean="0"/>
              <a:t>Ukeprøve</a:t>
            </a:r>
          </a:p>
          <a:p>
            <a:endParaRPr lang="nb-NO" dirty="0" smtClean="0"/>
          </a:p>
          <a:p>
            <a:endParaRPr lang="nn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nb-NO" sz="3200" dirty="0"/>
              <a:t>Klassemiljø</a:t>
            </a:r>
          </a:p>
          <a:p>
            <a:r>
              <a:rPr lang="nb-NO" sz="3200" dirty="0"/>
              <a:t>Sosiale tiltak</a:t>
            </a:r>
          </a:p>
          <a:p>
            <a:r>
              <a:rPr lang="nb-NO" sz="3200" dirty="0"/>
              <a:t>Info fra FAU</a:t>
            </a:r>
          </a:p>
          <a:p>
            <a:r>
              <a:rPr lang="nb-NO" sz="3200" dirty="0" smtClean="0"/>
              <a:t>Valg</a:t>
            </a:r>
          </a:p>
        </p:txBody>
      </p:sp>
    </p:spTree>
    <p:extLst>
      <p:ext uri="{BB962C8B-B14F-4D97-AF65-F5344CB8AC3E}">
        <p14:creationId xmlns:p14="http://schemas.microsoft.com/office/powerpoint/2010/main" val="274733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55576" y="1844824"/>
            <a:ext cx="7543800" cy="4471392"/>
          </a:xfrm>
        </p:spPr>
        <p:txBody>
          <a:bodyPr>
            <a:normAutofit fontScale="77500" lnSpcReduction="20000"/>
          </a:bodyPr>
          <a:lstStyle/>
          <a:p>
            <a:r>
              <a:rPr lang="nb-NO" sz="3200" b="1" dirty="0" smtClean="0"/>
              <a:t>Foreldremøter to ganger i året.</a:t>
            </a:r>
          </a:p>
          <a:p>
            <a:pPr lvl="1"/>
            <a:r>
              <a:rPr lang="nb-NO" dirty="0" smtClean="0"/>
              <a:t>Høst – september</a:t>
            </a:r>
          </a:p>
          <a:p>
            <a:pPr lvl="1"/>
            <a:r>
              <a:rPr lang="nb-NO" dirty="0" smtClean="0"/>
              <a:t>Vår – februar</a:t>
            </a:r>
          </a:p>
          <a:p>
            <a:pPr marL="301943" lvl="1" indent="0">
              <a:buNone/>
            </a:pPr>
            <a:endParaRPr lang="nb-NO" dirty="0"/>
          </a:p>
          <a:p>
            <a:r>
              <a:rPr lang="nb-NO" sz="3200" b="1" dirty="0" smtClean="0"/>
              <a:t>Utviklingssamtaler:</a:t>
            </a:r>
          </a:p>
          <a:p>
            <a:r>
              <a:rPr lang="nb-NO" b="1" dirty="0" smtClean="0"/>
              <a:t>Vi ønsker at både eleven og foresatte møter til utviklingssamtalene.</a:t>
            </a:r>
          </a:p>
          <a:p>
            <a:r>
              <a:rPr lang="nb-NO" b="1" dirty="0" smtClean="0"/>
              <a:t>Samtaleskjema blir levert ut i god tid. Snakk sammen og kryss av hjemme. Skriv gjerne en kommentar ved siden. Lever skjemaet tilbake til skolen senest dagen før den oppsatte timen. </a:t>
            </a:r>
          </a:p>
          <a:p>
            <a:r>
              <a:rPr lang="nb-NO" sz="2200" dirty="0" smtClean="0"/>
              <a:t>Høst – oktober/november</a:t>
            </a:r>
          </a:p>
          <a:p>
            <a:r>
              <a:rPr lang="nb-NO" sz="2200" dirty="0" smtClean="0"/>
              <a:t>Vår – mars/april</a:t>
            </a:r>
          </a:p>
          <a:p>
            <a:endParaRPr lang="nb-NO" sz="2200" dirty="0" smtClean="0"/>
          </a:p>
          <a:p>
            <a:r>
              <a:rPr lang="nb-NO" sz="3200" b="1" dirty="0" smtClean="0"/>
              <a:t>Elevsamtaler:</a:t>
            </a:r>
          </a:p>
          <a:p>
            <a:pPr lvl="1"/>
            <a:r>
              <a:rPr lang="nb-NO" dirty="0" smtClean="0"/>
              <a:t>Vi skal ha 60min. i løpet av skoleåret til samtale med hver enkelt elev. Denne skal i hovedsak dreie seg om eleven sin faglige utvikling. Vi legger opp til flere korte økter – f.eks. 6 x 10 min, - der vi tar opp ulike tema. 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554416" cy="1600200"/>
          </a:xfrm>
        </p:spPr>
        <p:txBody>
          <a:bodyPr>
            <a:normAutofit/>
          </a:bodyPr>
          <a:lstStyle/>
          <a:p>
            <a:r>
              <a:rPr lang="nb-NO" dirty="0" smtClean="0"/>
              <a:t>Foreldremøter og utviklingssamtaler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00717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55576" y="2276872"/>
            <a:ext cx="7543800" cy="4032448"/>
          </a:xfrm>
        </p:spPr>
        <p:txBody>
          <a:bodyPr>
            <a:noAutofit/>
          </a:bodyPr>
          <a:lstStyle/>
          <a:p>
            <a:endParaRPr lang="nn-NO" sz="32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2" cy="1087016"/>
          </a:xfrm>
        </p:spPr>
        <p:txBody>
          <a:bodyPr>
            <a:normAutofit/>
          </a:bodyPr>
          <a:lstStyle/>
          <a:p>
            <a:r>
              <a:rPr lang="nb-NO" dirty="0" smtClean="0"/>
              <a:t>Info fra FAU og klassekontaktene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13833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Valg av nye klassekontakter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898600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55576" y="2636912"/>
            <a:ext cx="7543800" cy="3679304"/>
          </a:xfrm>
        </p:spPr>
        <p:txBody>
          <a:bodyPr>
            <a:normAutofit/>
          </a:bodyPr>
          <a:lstStyle/>
          <a:p>
            <a:pPr algn="ctr"/>
            <a:r>
              <a:rPr lang="nb-NO" sz="3600" dirty="0" smtClean="0"/>
              <a:t>Har dere husket å ta lusesjekken?</a:t>
            </a:r>
          </a:p>
          <a:p>
            <a:pPr algn="ctr"/>
            <a:r>
              <a:rPr lang="nb-NO" sz="4000" b="1" dirty="0" smtClean="0"/>
              <a:t>Ta den gjerne EN GANG I MÅNEDEN! 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781800" cy="1087016"/>
          </a:xfrm>
        </p:spPr>
        <p:txBody>
          <a:bodyPr/>
          <a:lstStyle/>
          <a:p>
            <a:r>
              <a:rPr lang="nb-NO" dirty="0" smtClean="0"/>
              <a:t>NB!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54000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600" dirty="0" smtClean="0"/>
              <a:t>Skriv ned tidspunkt for nytt møte her. </a:t>
            </a:r>
            <a:endParaRPr lang="nn-NO" sz="3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Nytt møte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283096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276872"/>
            <a:ext cx="7408333" cy="38492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b-NO" sz="3600" dirty="0" smtClean="0"/>
              <a:t>Vi skal arbeide sammen </a:t>
            </a:r>
          </a:p>
          <a:p>
            <a:pPr marL="0" indent="0" algn="ctr">
              <a:buNone/>
            </a:pPr>
            <a:r>
              <a:rPr lang="nb-NO" sz="4400" b="1" dirty="0" smtClean="0"/>
              <a:t>for elevens beste, </a:t>
            </a:r>
          </a:p>
          <a:p>
            <a:pPr marL="0" indent="0" algn="ctr">
              <a:buNone/>
            </a:pPr>
            <a:r>
              <a:rPr lang="nb-NO" sz="4400" b="1" dirty="0" smtClean="0"/>
              <a:t>- både trivsel og læring!</a:t>
            </a:r>
          </a:p>
          <a:p>
            <a:pPr marL="0" indent="0" algn="ctr">
              <a:buNone/>
            </a:pPr>
            <a:r>
              <a:rPr lang="nb-NO" sz="3600" dirty="0" smtClean="0"/>
              <a:t>Vær snar med å ta kontakt om dere har spørsmål, reagerer på noe eller vil melde ifra om noe!</a:t>
            </a:r>
          </a:p>
          <a:p>
            <a:endParaRPr lang="nb-NO" dirty="0"/>
          </a:p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Husk: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9628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At eleven kommer uthvilt til skolen.</a:t>
            </a:r>
          </a:p>
          <a:p>
            <a:r>
              <a:rPr lang="nb-NO" dirty="0" smtClean="0"/>
              <a:t>At eleven har klær etter vær på seg.</a:t>
            </a:r>
          </a:p>
          <a:p>
            <a:r>
              <a:rPr lang="nb-NO" dirty="0" smtClean="0"/>
              <a:t>At eleven har med energigivende nistemat.</a:t>
            </a:r>
          </a:p>
          <a:p>
            <a:r>
              <a:rPr lang="nb-NO" dirty="0" smtClean="0"/>
              <a:t>At dere snakker pent om skolen.</a:t>
            </a:r>
          </a:p>
          <a:p>
            <a:r>
              <a:rPr lang="nb-NO" dirty="0" smtClean="0"/>
              <a:t>At dere daglig stiller spørsmål fra skolehverdagen.</a:t>
            </a:r>
          </a:p>
          <a:p>
            <a:r>
              <a:rPr lang="nb-NO" dirty="0" smtClean="0"/>
              <a:t>At dere hører eleven i leseleksen.</a:t>
            </a:r>
          </a:p>
          <a:p>
            <a:r>
              <a:rPr lang="nb-NO" dirty="0" smtClean="0"/>
              <a:t>At dere leser informasjonen skolen sender ut.</a:t>
            </a:r>
          </a:p>
          <a:p>
            <a:r>
              <a:rPr lang="nb-NO" dirty="0" smtClean="0"/>
              <a:t>At dere følger opp de oppfordringene dere får, som </a:t>
            </a:r>
            <a:r>
              <a:rPr lang="nb-NO" dirty="0" err="1" smtClean="0"/>
              <a:t>f.eks</a:t>
            </a:r>
            <a:r>
              <a:rPr lang="nb-NO" dirty="0" smtClean="0"/>
              <a:t> underskrifter, - bokbind på bøkene…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 smtClean="0"/>
              <a:t>Forventniger</a:t>
            </a:r>
            <a:r>
              <a:rPr lang="nb-NO" dirty="0" smtClean="0"/>
              <a:t> til hjemmet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35131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nb-NO" dirty="0" smtClean="0"/>
              <a:t>At dere viser interesse for elevens skolearbeid. </a:t>
            </a:r>
          </a:p>
          <a:p>
            <a:r>
              <a:rPr lang="nb-NO" dirty="0" smtClean="0"/>
              <a:t>At eleven ikke tas ut av skolen uten i helt spesielle anledninger</a:t>
            </a:r>
          </a:p>
          <a:p>
            <a:r>
              <a:rPr lang="nb-NO" dirty="0" smtClean="0"/>
              <a:t>At dere gir informasjon til skolen når </a:t>
            </a:r>
            <a:r>
              <a:rPr lang="nb-NO" dirty="0"/>
              <a:t>noe oppstår som kan påvirke elevens skoledag. </a:t>
            </a:r>
            <a:endParaRPr lang="nb-NO" dirty="0" smtClean="0"/>
          </a:p>
          <a:p>
            <a:r>
              <a:rPr lang="nb-NO" dirty="0" smtClean="0"/>
              <a:t>At dere tidlig tar kontakt med oss om det er noe dere lurer på eller reagerer på, og for «Ris og ros.»</a:t>
            </a:r>
          </a:p>
          <a:p>
            <a:r>
              <a:rPr lang="nb-NO" dirty="0" smtClean="0"/>
              <a:t>At dere følger opp inngåtte avtaler.</a:t>
            </a:r>
          </a:p>
          <a:p>
            <a:r>
              <a:rPr lang="nb-NO" dirty="0" smtClean="0"/>
              <a:t>At skolen holdes oppdatert med riktig telefonnumre vi kan nå dere på ved behov.</a:t>
            </a:r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Forventninger til hjemmet…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34871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Hva har du lært i dag?</a:t>
            </a:r>
          </a:p>
          <a:p>
            <a:r>
              <a:rPr lang="nb-NO" dirty="0" smtClean="0"/>
              <a:t>Hva er det kjekkeste som har skjedd i dag?</a:t>
            </a:r>
          </a:p>
          <a:p>
            <a:r>
              <a:rPr lang="nb-NO" dirty="0" smtClean="0"/>
              <a:t>Har du hjulpet noen?</a:t>
            </a:r>
          </a:p>
          <a:p>
            <a:r>
              <a:rPr lang="nb-NO" dirty="0" smtClean="0"/>
              <a:t>Var det noe som var vanskelig å forstå?</a:t>
            </a:r>
          </a:p>
          <a:p>
            <a:r>
              <a:rPr lang="nb-NO" dirty="0" smtClean="0"/>
              <a:t>Hvem var du sammen med i friminuttet?</a:t>
            </a:r>
          </a:p>
          <a:p>
            <a:r>
              <a:rPr lang="nb-NO" dirty="0" smtClean="0"/>
              <a:t>Så du noen som stod alene?</a:t>
            </a:r>
          </a:p>
          <a:p>
            <a:r>
              <a:rPr lang="nb-NO" dirty="0" smtClean="0"/>
              <a:t>Husket du å rette opp hånden når du ville si noe…. 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Still spørsmål!!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833680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At de følger skolens ordensreglement.</a:t>
            </a:r>
          </a:p>
          <a:p>
            <a:r>
              <a:rPr lang="nb-NO" dirty="0"/>
              <a:t>At de følger klassereglene.</a:t>
            </a:r>
          </a:p>
          <a:p>
            <a:r>
              <a:rPr lang="nb-NO" dirty="0" smtClean="0"/>
              <a:t>At de møter presis til timene.</a:t>
            </a:r>
          </a:p>
          <a:p>
            <a:r>
              <a:rPr lang="nb-NO" dirty="0" smtClean="0"/>
              <a:t>At de viser respekt for alle medelever og voksne.</a:t>
            </a:r>
          </a:p>
          <a:p>
            <a:r>
              <a:rPr lang="nb-NO" dirty="0" smtClean="0"/>
              <a:t>At de deltar i undervisningen.</a:t>
            </a:r>
          </a:p>
          <a:p>
            <a:r>
              <a:rPr lang="nb-NO" dirty="0" smtClean="0"/>
              <a:t>At de forsker å gjøre sitt beste.</a:t>
            </a:r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Forventninger til eleven…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416622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600" b="1" dirty="0" smtClean="0"/>
              <a:t>Det viktigste for oss er</a:t>
            </a:r>
          </a:p>
          <a:p>
            <a:pPr marL="0" indent="0">
              <a:buNone/>
            </a:pPr>
            <a:endParaRPr lang="nb-NO" dirty="0" smtClean="0"/>
          </a:p>
          <a:p>
            <a:pPr lvl="1"/>
            <a:r>
              <a:rPr lang="nb-NO" dirty="0" smtClean="0"/>
              <a:t>At ALLE elevene skal kjenne seg trygge.</a:t>
            </a:r>
          </a:p>
          <a:p>
            <a:pPr lvl="1"/>
            <a:r>
              <a:rPr lang="nb-NO" dirty="0" smtClean="0"/>
              <a:t>At ALLE elevene skal trives.</a:t>
            </a:r>
          </a:p>
          <a:p>
            <a:pPr lvl="1"/>
            <a:r>
              <a:rPr lang="nb-NO" dirty="0" smtClean="0"/>
              <a:t>At ALLE elevene skal ha et godt læringsmiljø rundt seg.</a:t>
            </a:r>
          </a:p>
          <a:p>
            <a:pPr lvl="1"/>
            <a:endParaRPr lang="nb-NO" dirty="0"/>
          </a:p>
          <a:p>
            <a:pPr lvl="1"/>
            <a:r>
              <a:rPr lang="nb-NO" dirty="0" smtClean="0"/>
              <a:t>For å få dette til vil vi….</a:t>
            </a:r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Forventninger til læreren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66216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innhold 1"/>
          <p:cNvSpPr>
            <a:spLocks noGrp="1"/>
          </p:cNvSpPr>
          <p:nvPr>
            <p:ph idx="1"/>
          </p:nvPr>
        </p:nvSpPr>
        <p:spPr>
          <a:xfrm>
            <a:off x="872067" y="2636912"/>
            <a:ext cx="7408333" cy="3489251"/>
          </a:xfrm>
        </p:spPr>
        <p:txBody>
          <a:bodyPr>
            <a:normAutofit/>
          </a:bodyPr>
          <a:lstStyle/>
          <a:p>
            <a:r>
              <a:rPr lang="nb-NO" dirty="0" smtClean="0"/>
              <a:t>Vi vil alltid ha ELEVENS BESTE i fokus!</a:t>
            </a:r>
          </a:p>
          <a:p>
            <a:r>
              <a:rPr lang="nb-NO" dirty="0" smtClean="0"/>
              <a:t>Vi vil være godt forberedt til undervisningen.</a:t>
            </a:r>
          </a:p>
          <a:p>
            <a:r>
              <a:rPr lang="nb-NO" dirty="0" smtClean="0"/>
              <a:t>Vi vil tilrettelegge for læring og utvikling for den enkelte.</a:t>
            </a:r>
          </a:p>
          <a:p>
            <a:r>
              <a:rPr lang="nb-NO" dirty="0" smtClean="0"/>
              <a:t>Vi vil holde hjemmet oppdatert og informert ukentlig.</a:t>
            </a:r>
          </a:p>
          <a:p>
            <a:r>
              <a:rPr lang="nb-NO" dirty="0" smtClean="0"/>
              <a:t>Vi vil svarer på henvendelser fra hjemmet. </a:t>
            </a:r>
          </a:p>
          <a:p>
            <a:r>
              <a:rPr lang="nb-NO" dirty="0" smtClean="0"/>
              <a:t>Vi vil gjennomføre 2 foreldremøter, samt 2 utviklingssamtaler pr. elev i løpet av skoleåret.</a:t>
            </a:r>
          </a:p>
          <a:p>
            <a:endParaRPr lang="nn-NO" dirty="0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Forventninger til læreren</a:t>
            </a:r>
            <a:endParaRPr lang="nn-NO" dirty="0"/>
          </a:p>
        </p:txBody>
      </p:sp>
    </p:spTree>
    <p:extLst>
      <p:ext uri="{BB962C8B-B14F-4D97-AF65-F5344CB8AC3E}">
        <p14:creationId xmlns:p14="http://schemas.microsoft.com/office/powerpoint/2010/main" val="146574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ølgeform">
  <a:themeElements>
    <a:clrScheme name="Bølg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Bølg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ølg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1511</TotalTime>
  <Words>806</Words>
  <Application>Microsoft Office PowerPoint</Application>
  <PresentationFormat>Skjermfremvisning (4:3)</PresentationFormat>
  <Paragraphs>129</Paragraphs>
  <Slides>35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35</vt:i4>
      </vt:variant>
    </vt:vector>
  </HeadingPairs>
  <TitlesOfParts>
    <vt:vector size="36" baseType="lpstr">
      <vt:lpstr>Bølgeform</vt:lpstr>
      <vt:lpstr>Velkommen til  foreldremøte </vt:lpstr>
      <vt:lpstr>PowerPoint-presentasjon</vt:lpstr>
      <vt:lpstr>Sakliste</vt:lpstr>
      <vt:lpstr>Forventniger til hjemmet</vt:lpstr>
      <vt:lpstr>Forventninger til hjemmet…</vt:lpstr>
      <vt:lpstr>Still spørsmål!!</vt:lpstr>
      <vt:lpstr>Forventninger til eleven…</vt:lpstr>
      <vt:lpstr>Forventninger til læreren</vt:lpstr>
      <vt:lpstr>Forventninger til læreren</vt:lpstr>
      <vt:lpstr>Forrventninger til læreren forts…</vt:lpstr>
      <vt:lpstr>Timeplanen</vt:lpstr>
      <vt:lpstr>Lærere og assistenter</vt:lpstr>
      <vt:lpstr>Fag</vt:lpstr>
      <vt:lpstr>Norsk</vt:lpstr>
      <vt:lpstr>Matte</vt:lpstr>
      <vt:lpstr>Engelsk</vt:lpstr>
      <vt:lpstr>Samfunnsfag</vt:lpstr>
      <vt:lpstr>Naturfag</vt:lpstr>
      <vt:lpstr>KRLE</vt:lpstr>
      <vt:lpstr>Mat &amp; Helse</vt:lpstr>
      <vt:lpstr>Kunst &amp; Håndtverk</vt:lpstr>
      <vt:lpstr>Kroppsøving</vt:lpstr>
      <vt:lpstr>Musikk</vt:lpstr>
      <vt:lpstr>Læringsmål</vt:lpstr>
      <vt:lpstr>Lekser</vt:lpstr>
      <vt:lpstr>Ukeprøve</vt:lpstr>
      <vt:lpstr>Nynorsk  vs. bokmål</vt:lpstr>
      <vt:lpstr>Klassemiljø</vt:lpstr>
      <vt:lpstr>Sosiale tiltak</vt:lpstr>
      <vt:lpstr>Foreldremøter og utviklingssamtaler</vt:lpstr>
      <vt:lpstr>Info fra FAU og klassekontaktene</vt:lpstr>
      <vt:lpstr>Valg av nye klassekontakter</vt:lpstr>
      <vt:lpstr>NB!</vt:lpstr>
      <vt:lpstr>Nytt møte</vt:lpstr>
      <vt:lpstr>Husk:</vt:lpstr>
    </vt:vector>
  </TitlesOfParts>
  <Company>IKTNH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Velkomen til  Foreldremøte  måndag 07.09.2015</dc:title>
  <dc:creator>Siv Merethe Myhr</dc:creator>
  <cp:lastModifiedBy>Siv Merethe Myhr</cp:lastModifiedBy>
  <cp:revision>20</cp:revision>
  <dcterms:created xsi:type="dcterms:W3CDTF">2015-09-07T14:30:21Z</dcterms:created>
  <dcterms:modified xsi:type="dcterms:W3CDTF">2015-09-08T15:41:34Z</dcterms:modified>
</cp:coreProperties>
</file>